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21"/>
  </p:notesMasterIdLst>
  <p:sldIdLst>
    <p:sldId id="256" r:id="rId2"/>
    <p:sldId id="294" r:id="rId3"/>
    <p:sldId id="298" r:id="rId4"/>
    <p:sldId id="299" r:id="rId5"/>
    <p:sldId id="313" r:id="rId6"/>
    <p:sldId id="314" r:id="rId7"/>
    <p:sldId id="315" r:id="rId8"/>
    <p:sldId id="300" r:id="rId9"/>
    <p:sldId id="316" r:id="rId10"/>
    <p:sldId id="317" r:id="rId11"/>
    <p:sldId id="301" r:id="rId12"/>
    <p:sldId id="318" r:id="rId13"/>
    <p:sldId id="322" r:id="rId14"/>
    <p:sldId id="319" r:id="rId15"/>
    <p:sldId id="320" r:id="rId16"/>
    <p:sldId id="321" r:id="rId17"/>
    <p:sldId id="323" r:id="rId18"/>
    <p:sldId id="324" r:id="rId19"/>
    <p:sldId id="302" r:id="rId20"/>
  </p:sldIdLst>
  <p:sldSz cx="18288000" cy="10287000"/>
  <p:notesSz cx="6858000" cy="9144000"/>
  <p:embeddedFontLs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BLACK" panose="02000000000000000000" pitchFamily="2" charset="0"/>
      <p:bold r:id="rId26"/>
      <p:italic r:id="rId27"/>
      <p:boldItalic r:id="rId28"/>
    </p:embeddedFont>
    <p:embeddedFont>
      <p:font typeface="Roboto Medium" panose="02000000000000000000" pitchFamily="2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526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68844"/>
  </p:normalViewPr>
  <p:slideViewPr>
    <p:cSldViewPr snapToGrid="0">
      <p:cViewPr varScale="1">
        <p:scale>
          <a:sx n="57" d="100"/>
          <a:sy n="57" d="100"/>
        </p:scale>
        <p:origin x="21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1342F6-8BB0-BE43-87A0-6995556E9B67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B230A9-3FD1-274C-8935-492B0C89C403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Clarity </a:t>
          </a:r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DC01A21-2333-8943-A7A9-1A25D79B339A}" type="parTrans" cxnId="{643897D2-FB60-974E-93D2-876349E67B4D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EDA093-BB53-5F4C-842C-09DFA90A14AC}" type="sibTrans" cxnId="{643897D2-FB60-974E-93D2-876349E67B4D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AB68F24-76CF-084A-A3E8-42FD8DBE9AF5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Proof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EC381A63-F26F-6B4F-BAD5-02B968D6E964}" type="parTrans" cxnId="{017B1188-4DE2-5D41-80C8-4E105F1C7D61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EC0FA17-D7E1-0E43-A321-C30204BE222D}" type="sibTrans" cxnId="{017B1188-4DE2-5D41-80C8-4E105F1C7D61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F10130A-696E-7945-A660-F447C41137D6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Speed </a:t>
          </a:r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BC683B-763D-D545-969C-51059A02C404}" type="parTrans" cxnId="{4DF7D9CA-95C8-A94F-9CC6-F3C0B121B33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0385A50-6E7A-6D41-90F3-596E4B7A8F68}" type="sibTrans" cxnId="{4DF7D9CA-95C8-A94F-9CC6-F3C0B121B33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3280D41-19A5-6A47-BB67-2C42E8BE5528}">
      <dgm:prSet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Closure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846439C5-7939-474B-8DCB-A8F2A1A942C9}" type="parTrans" cxnId="{9D7A8F75-4481-024B-8110-0E923441312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C05A4D3-5EF3-A546-A138-F10A135D8118}" type="sibTrans" cxnId="{9D7A8F75-4481-024B-8110-0E923441312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A1A505C-E2DA-DC48-91EA-BB351150077B}">
      <dgm:prSet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Ownership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649AD58F-A87E-F740-94F8-3D744EFC808D}" type="sibTrans" cxnId="{E0699AC4-A31B-E548-AB6C-F35319661E5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3D543DC-71BD-1640-BA75-11F9ED68BFA0}" type="parTrans" cxnId="{E0699AC4-A31B-E548-AB6C-F35319661E5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D844C4-580D-9949-A84B-929EDE70B26E}" type="pres">
      <dgm:prSet presAssocID="{211342F6-8BB0-BE43-87A0-6995556E9B67}" presName="linearFlow" presStyleCnt="0">
        <dgm:presLayoutVars>
          <dgm:dir/>
          <dgm:resizeHandles val="exact"/>
        </dgm:presLayoutVars>
      </dgm:prSet>
      <dgm:spPr/>
    </dgm:pt>
    <dgm:pt modelId="{839FD383-8989-2141-AEC1-FC51DA8F102B}" type="pres">
      <dgm:prSet presAssocID="{DAB230A9-3FD1-274C-8935-492B0C89C403}" presName="composite" presStyleCnt="0"/>
      <dgm:spPr/>
    </dgm:pt>
    <dgm:pt modelId="{1059C6E6-170E-B64A-AF39-679F7C9487DE}" type="pres">
      <dgm:prSet presAssocID="{DAB230A9-3FD1-274C-8935-492B0C89C403}" presName="imgShp" presStyleLbl="fgImgPlace1" presStyleIdx="0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0A162145-8408-A548-8003-B6C4CFE7182B}" type="pres">
      <dgm:prSet presAssocID="{DAB230A9-3FD1-274C-8935-492B0C89C403}" presName="txShp" presStyleLbl="node1" presStyleIdx="0" presStyleCnt="5" custScaleX="77321" custLinFactNeighborX="-22440">
        <dgm:presLayoutVars>
          <dgm:bulletEnabled val="1"/>
        </dgm:presLayoutVars>
      </dgm:prSet>
      <dgm:spPr/>
    </dgm:pt>
    <dgm:pt modelId="{C7FFF859-CAE6-E243-AD5A-FC2030A9401D}" type="pres">
      <dgm:prSet presAssocID="{05EDA093-BB53-5F4C-842C-09DFA90A14AC}" presName="spacing" presStyleCnt="0"/>
      <dgm:spPr/>
    </dgm:pt>
    <dgm:pt modelId="{359AD4DE-D67B-F94F-93DD-24170EC2A377}" type="pres">
      <dgm:prSet presAssocID="{3AB68F24-76CF-084A-A3E8-42FD8DBE9AF5}" presName="composite" presStyleCnt="0"/>
      <dgm:spPr/>
    </dgm:pt>
    <dgm:pt modelId="{9D055548-1C58-874B-9DD7-1BBE839755F6}" type="pres">
      <dgm:prSet presAssocID="{3AB68F24-76CF-084A-A3E8-42FD8DBE9AF5}" presName="imgShp" presStyleLbl="fgImgPlace1" presStyleIdx="1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26506A58-24CC-E04C-9047-8B0DECCDD4DD}" type="pres">
      <dgm:prSet presAssocID="{3AB68F24-76CF-084A-A3E8-42FD8DBE9AF5}" presName="txShp" presStyleLbl="node1" presStyleIdx="1" presStyleCnt="5" custScaleX="77321" custLinFactNeighborX="-22440">
        <dgm:presLayoutVars>
          <dgm:bulletEnabled val="1"/>
        </dgm:presLayoutVars>
      </dgm:prSet>
      <dgm:spPr/>
    </dgm:pt>
    <dgm:pt modelId="{D5B97525-61E3-4548-AFAB-3E6DFE53BDD1}" type="pres">
      <dgm:prSet presAssocID="{5EC0FA17-D7E1-0E43-A321-C30204BE222D}" presName="spacing" presStyleCnt="0"/>
      <dgm:spPr/>
    </dgm:pt>
    <dgm:pt modelId="{8953C47C-25AA-604B-B76A-D0C35F84F3A3}" type="pres">
      <dgm:prSet presAssocID="{6F10130A-696E-7945-A660-F447C41137D6}" presName="composite" presStyleCnt="0"/>
      <dgm:spPr/>
    </dgm:pt>
    <dgm:pt modelId="{68C8182D-54BA-164D-AC92-D611FA8A3219}" type="pres">
      <dgm:prSet presAssocID="{6F10130A-696E-7945-A660-F447C41137D6}" presName="imgShp" presStyleLbl="fgImgPlace1" presStyleIdx="2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D1761EA6-36F5-7C47-ACC9-E1EAC322CCB4}" type="pres">
      <dgm:prSet presAssocID="{6F10130A-696E-7945-A660-F447C41137D6}" presName="txShp" presStyleLbl="node1" presStyleIdx="2" presStyleCnt="5" custScaleX="77321" custLinFactNeighborX="-22440">
        <dgm:presLayoutVars>
          <dgm:bulletEnabled val="1"/>
        </dgm:presLayoutVars>
      </dgm:prSet>
      <dgm:spPr/>
    </dgm:pt>
    <dgm:pt modelId="{DF31E714-692F-A34C-8593-286851C40DBE}" type="pres">
      <dgm:prSet presAssocID="{F0385A50-6E7A-6D41-90F3-596E4B7A8F68}" presName="spacing" presStyleCnt="0"/>
      <dgm:spPr/>
    </dgm:pt>
    <dgm:pt modelId="{4D93E6F3-379D-4B44-8C39-5A9A11F532CB}" type="pres">
      <dgm:prSet presAssocID="{AA1A505C-E2DA-DC48-91EA-BB351150077B}" presName="composite" presStyleCnt="0"/>
      <dgm:spPr/>
    </dgm:pt>
    <dgm:pt modelId="{8587213B-F5F5-3F49-A9B4-E451F540BA27}" type="pres">
      <dgm:prSet presAssocID="{AA1A505C-E2DA-DC48-91EA-BB351150077B}" presName="imgShp" presStyleLbl="fgImgPlace1" presStyleIdx="3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AA2154F6-4E64-E24E-8DF3-D54A17D9C468}" type="pres">
      <dgm:prSet presAssocID="{AA1A505C-E2DA-DC48-91EA-BB351150077B}" presName="txShp" presStyleLbl="node1" presStyleIdx="3" presStyleCnt="5" custScaleX="77321" custLinFactNeighborX="-22440">
        <dgm:presLayoutVars>
          <dgm:bulletEnabled val="1"/>
        </dgm:presLayoutVars>
      </dgm:prSet>
      <dgm:spPr/>
    </dgm:pt>
    <dgm:pt modelId="{466D1113-ED68-1C41-8CAF-E4B5B38CDE32}" type="pres">
      <dgm:prSet presAssocID="{649AD58F-A87E-F740-94F8-3D744EFC808D}" presName="spacing" presStyleCnt="0"/>
      <dgm:spPr/>
    </dgm:pt>
    <dgm:pt modelId="{DFEA9BD1-E5CF-1744-B15A-D6D97A283AAB}" type="pres">
      <dgm:prSet presAssocID="{93280D41-19A5-6A47-BB67-2C42E8BE5528}" presName="composite" presStyleCnt="0"/>
      <dgm:spPr/>
    </dgm:pt>
    <dgm:pt modelId="{500C1D37-1F5E-094C-8863-DA7383611488}" type="pres">
      <dgm:prSet presAssocID="{93280D41-19A5-6A47-BB67-2C42E8BE5528}" presName="imgShp" presStyleLbl="fgImgPlace1" presStyleIdx="4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0325F967-D9C2-1441-B67F-616BB6C4B650}" type="pres">
      <dgm:prSet presAssocID="{93280D41-19A5-6A47-BB67-2C42E8BE5528}" presName="txShp" presStyleLbl="node1" presStyleIdx="4" presStyleCnt="5" custScaleX="77321" custLinFactNeighborX="-22440">
        <dgm:presLayoutVars>
          <dgm:bulletEnabled val="1"/>
        </dgm:presLayoutVars>
      </dgm:prSet>
      <dgm:spPr/>
    </dgm:pt>
  </dgm:ptLst>
  <dgm:cxnLst>
    <dgm:cxn modelId="{147F6640-4F00-1449-B6FE-ED4570B727A3}" type="presOf" srcId="{211342F6-8BB0-BE43-87A0-6995556E9B67}" destId="{61D844C4-580D-9949-A84B-929EDE70B26E}" srcOrd="0" destOrd="0" presId="urn:microsoft.com/office/officeart/2005/8/layout/vList3"/>
    <dgm:cxn modelId="{8CC59549-046D-6E47-AF06-5C2188B2B839}" type="presOf" srcId="{AA1A505C-E2DA-DC48-91EA-BB351150077B}" destId="{AA2154F6-4E64-E24E-8DF3-D54A17D9C468}" srcOrd="0" destOrd="0" presId="urn:microsoft.com/office/officeart/2005/8/layout/vList3"/>
    <dgm:cxn modelId="{B9B97873-B273-4B47-BDB5-E548EBF331C4}" type="presOf" srcId="{DAB230A9-3FD1-274C-8935-492B0C89C403}" destId="{0A162145-8408-A548-8003-B6C4CFE7182B}" srcOrd="0" destOrd="0" presId="urn:microsoft.com/office/officeart/2005/8/layout/vList3"/>
    <dgm:cxn modelId="{9D7A8F75-4481-024B-8110-0E9234413122}" srcId="{211342F6-8BB0-BE43-87A0-6995556E9B67}" destId="{93280D41-19A5-6A47-BB67-2C42E8BE5528}" srcOrd="4" destOrd="0" parTransId="{846439C5-7939-474B-8DCB-A8F2A1A942C9}" sibTransId="{BC05A4D3-5EF3-A546-A138-F10A135D8118}"/>
    <dgm:cxn modelId="{E1F47981-5F45-FD4A-AE35-F8C426867899}" type="presOf" srcId="{3AB68F24-76CF-084A-A3E8-42FD8DBE9AF5}" destId="{26506A58-24CC-E04C-9047-8B0DECCDD4DD}" srcOrd="0" destOrd="0" presId="urn:microsoft.com/office/officeart/2005/8/layout/vList3"/>
    <dgm:cxn modelId="{017B1188-4DE2-5D41-80C8-4E105F1C7D61}" srcId="{211342F6-8BB0-BE43-87A0-6995556E9B67}" destId="{3AB68F24-76CF-084A-A3E8-42FD8DBE9AF5}" srcOrd="1" destOrd="0" parTransId="{EC381A63-F26F-6B4F-BAD5-02B968D6E964}" sibTransId="{5EC0FA17-D7E1-0E43-A321-C30204BE222D}"/>
    <dgm:cxn modelId="{B20D178C-0B37-704D-8748-0A17EB331B43}" type="presOf" srcId="{93280D41-19A5-6A47-BB67-2C42E8BE5528}" destId="{0325F967-D9C2-1441-B67F-616BB6C4B650}" srcOrd="0" destOrd="0" presId="urn:microsoft.com/office/officeart/2005/8/layout/vList3"/>
    <dgm:cxn modelId="{E0699AC4-A31B-E548-AB6C-F35319661E52}" srcId="{211342F6-8BB0-BE43-87A0-6995556E9B67}" destId="{AA1A505C-E2DA-DC48-91EA-BB351150077B}" srcOrd="3" destOrd="0" parTransId="{A3D543DC-71BD-1640-BA75-11F9ED68BFA0}" sibTransId="{649AD58F-A87E-F740-94F8-3D744EFC808D}"/>
    <dgm:cxn modelId="{4DF7D9CA-95C8-A94F-9CC6-F3C0B121B332}" srcId="{211342F6-8BB0-BE43-87A0-6995556E9B67}" destId="{6F10130A-696E-7945-A660-F447C41137D6}" srcOrd="2" destOrd="0" parTransId="{05BC683B-763D-D545-969C-51059A02C404}" sibTransId="{F0385A50-6E7A-6D41-90F3-596E4B7A8F68}"/>
    <dgm:cxn modelId="{643897D2-FB60-974E-93D2-876349E67B4D}" srcId="{211342F6-8BB0-BE43-87A0-6995556E9B67}" destId="{DAB230A9-3FD1-274C-8935-492B0C89C403}" srcOrd="0" destOrd="0" parTransId="{3DC01A21-2333-8943-A7A9-1A25D79B339A}" sibTransId="{05EDA093-BB53-5F4C-842C-09DFA90A14AC}"/>
    <dgm:cxn modelId="{242981E0-FD59-E543-9287-389CFB6CB3F3}" type="presOf" srcId="{6F10130A-696E-7945-A660-F447C41137D6}" destId="{D1761EA6-36F5-7C47-ACC9-E1EAC322CCB4}" srcOrd="0" destOrd="0" presId="urn:microsoft.com/office/officeart/2005/8/layout/vList3"/>
    <dgm:cxn modelId="{74BBCF3C-ED42-4344-B994-1E872613B13B}" type="presParOf" srcId="{61D844C4-580D-9949-A84B-929EDE70B26E}" destId="{839FD383-8989-2141-AEC1-FC51DA8F102B}" srcOrd="0" destOrd="0" presId="urn:microsoft.com/office/officeart/2005/8/layout/vList3"/>
    <dgm:cxn modelId="{3CD344A3-3B3A-6441-BBB7-35F17033A0A0}" type="presParOf" srcId="{839FD383-8989-2141-AEC1-FC51DA8F102B}" destId="{1059C6E6-170E-B64A-AF39-679F7C9487DE}" srcOrd="0" destOrd="0" presId="urn:microsoft.com/office/officeart/2005/8/layout/vList3"/>
    <dgm:cxn modelId="{67B06869-B3D2-1248-B905-97D4661D00C2}" type="presParOf" srcId="{839FD383-8989-2141-AEC1-FC51DA8F102B}" destId="{0A162145-8408-A548-8003-B6C4CFE7182B}" srcOrd="1" destOrd="0" presId="urn:microsoft.com/office/officeart/2005/8/layout/vList3"/>
    <dgm:cxn modelId="{019421E7-A97B-4041-920A-A94BDAB74BB8}" type="presParOf" srcId="{61D844C4-580D-9949-A84B-929EDE70B26E}" destId="{C7FFF859-CAE6-E243-AD5A-FC2030A9401D}" srcOrd="1" destOrd="0" presId="urn:microsoft.com/office/officeart/2005/8/layout/vList3"/>
    <dgm:cxn modelId="{036B7190-6864-DA47-B43D-B85AFC652A05}" type="presParOf" srcId="{61D844C4-580D-9949-A84B-929EDE70B26E}" destId="{359AD4DE-D67B-F94F-93DD-24170EC2A377}" srcOrd="2" destOrd="0" presId="urn:microsoft.com/office/officeart/2005/8/layout/vList3"/>
    <dgm:cxn modelId="{F198F6D2-3D3F-FD47-9BBA-337339E64A41}" type="presParOf" srcId="{359AD4DE-D67B-F94F-93DD-24170EC2A377}" destId="{9D055548-1C58-874B-9DD7-1BBE839755F6}" srcOrd="0" destOrd="0" presId="urn:microsoft.com/office/officeart/2005/8/layout/vList3"/>
    <dgm:cxn modelId="{CFD5DE04-AADA-EA43-B91B-127D75BC5FCA}" type="presParOf" srcId="{359AD4DE-D67B-F94F-93DD-24170EC2A377}" destId="{26506A58-24CC-E04C-9047-8B0DECCDD4DD}" srcOrd="1" destOrd="0" presId="urn:microsoft.com/office/officeart/2005/8/layout/vList3"/>
    <dgm:cxn modelId="{71DDBE56-DD3A-7945-A56F-8090D56D6FE8}" type="presParOf" srcId="{61D844C4-580D-9949-A84B-929EDE70B26E}" destId="{D5B97525-61E3-4548-AFAB-3E6DFE53BDD1}" srcOrd="3" destOrd="0" presId="urn:microsoft.com/office/officeart/2005/8/layout/vList3"/>
    <dgm:cxn modelId="{A5DE1C6B-0115-6647-91AA-10A5CDEA5E14}" type="presParOf" srcId="{61D844C4-580D-9949-A84B-929EDE70B26E}" destId="{8953C47C-25AA-604B-B76A-D0C35F84F3A3}" srcOrd="4" destOrd="0" presId="urn:microsoft.com/office/officeart/2005/8/layout/vList3"/>
    <dgm:cxn modelId="{007E97C2-8009-AF4B-AF61-6F1B10732C71}" type="presParOf" srcId="{8953C47C-25AA-604B-B76A-D0C35F84F3A3}" destId="{68C8182D-54BA-164D-AC92-D611FA8A3219}" srcOrd="0" destOrd="0" presId="urn:microsoft.com/office/officeart/2005/8/layout/vList3"/>
    <dgm:cxn modelId="{E2C73AA1-FC37-3840-B804-7089A9CA536D}" type="presParOf" srcId="{8953C47C-25AA-604B-B76A-D0C35F84F3A3}" destId="{D1761EA6-36F5-7C47-ACC9-E1EAC322CCB4}" srcOrd="1" destOrd="0" presId="urn:microsoft.com/office/officeart/2005/8/layout/vList3"/>
    <dgm:cxn modelId="{8A632688-C00B-C643-9848-C96BBD5CF187}" type="presParOf" srcId="{61D844C4-580D-9949-A84B-929EDE70B26E}" destId="{DF31E714-692F-A34C-8593-286851C40DBE}" srcOrd="5" destOrd="0" presId="urn:microsoft.com/office/officeart/2005/8/layout/vList3"/>
    <dgm:cxn modelId="{DE6A3538-DE18-E24B-8CA7-AE9AC8FAF72D}" type="presParOf" srcId="{61D844C4-580D-9949-A84B-929EDE70B26E}" destId="{4D93E6F3-379D-4B44-8C39-5A9A11F532CB}" srcOrd="6" destOrd="0" presId="urn:microsoft.com/office/officeart/2005/8/layout/vList3"/>
    <dgm:cxn modelId="{BDEB6277-0963-8B45-8C18-9CEE32C15967}" type="presParOf" srcId="{4D93E6F3-379D-4B44-8C39-5A9A11F532CB}" destId="{8587213B-F5F5-3F49-A9B4-E451F540BA27}" srcOrd="0" destOrd="0" presId="urn:microsoft.com/office/officeart/2005/8/layout/vList3"/>
    <dgm:cxn modelId="{4DEA04A8-B836-8B45-91EF-32BA8BD60A21}" type="presParOf" srcId="{4D93E6F3-379D-4B44-8C39-5A9A11F532CB}" destId="{AA2154F6-4E64-E24E-8DF3-D54A17D9C468}" srcOrd="1" destOrd="0" presId="urn:microsoft.com/office/officeart/2005/8/layout/vList3"/>
    <dgm:cxn modelId="{E715AB1D-2B57-1C43-8529-5659AF36E3E2}" type="presParOf" srcId="{61D844C4-580D-9949-A84B-929EDE70B26E}" destId="{466D1113-ED68-1C41-8CAF-E4B5B38CDE32}" srcOrd="7" destOrd="0" presId="urn:microsoft.com/office/officeart/2005/8/layout/vList3"/>
    <dgm:cxn modelId="{4721FB8B-5467-4E46-AC08-83E066D80BA7}" type="presParOf" srcId="{61D844C4-580D-9949-A84B-929EDE70B26E}" destId="{DFEA9BD1-E5CF-1744-B15A-D6D97A283AAB}" srcOrd="8" destOrd="0" presId="urn:microsoft.com/office/officeart/2005/8/layout/vList3"/>
    <dgm:cxn modelId="{6914C868-F9DD-024F-9111-870FAE19809E}" type="presParOf" srcId="{DFEA9BD1-E5CF-1744-B15A-D6D97A283AAB}" destId="{500C1D37-1F5E-094C-8863-DA7383611488}" srcOrd="0" destOrd="0" presId="urn:microsoft.com/office/officeart/2005/8/layout/vList3"/>
    <dgm:cxn modelId="{C57B2DA4-C21D-0546-911C-C8BF7E258AC9}" type="presParOf" srcId="{DFEA9BD1-E5CF-1744-B15A-D6D97A283AAB}" destId="{0325F967-D9C2-1441-B67F-616BB6C4B6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1342F6-8BB0-BE43-87A0-6995556E9B67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B230A9-3FD1-274C-8935-492B0C89C403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Truth </a:t>
          </a:r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DC01A21-2333-8943-A7A9-1A25D79B339A}" type="parTrans" cxnId="{643897D2-FB60-974E-93D2-876349E67B4D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EDA093-BB53-5F4C-842C-09DFA90A14AC}" type="sibTrans" cxnId="{643897D2-FB60-974E-93D2-876349E67B4D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AB68F24-76CF-084A-A3E8-42FD8DBE9AF5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Continuity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EC381A63-F26F-6B4F-BAD5-02B968D6E964}" type="parTrans" cxnId="{017B1188-4DE2-5D41-80C8-4E105F1C7D61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EC0FA17-D7E1-0E43-A321-C30204BE222D}" type="sibTrans" cxnId="{017B1188-4DE2-5D41-80C8-4E105F1C7D61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F10130A-696E-7945-A660-F447C41137D6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Rituals </a:t>
          </a:r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BC683B-763D-D545-969C-51059A02C404}" type="parTrans" cxnId="{4DF7D9CA-95C8-A94F-9CC6-F3C0B121B33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0385A50-6E7A-6D41-90F3-596E4B7A8F68}" type="sibTrans" cxnId="{4DF7D9CA-95C8-A94F-9CC6-F3C0B121B33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3280D41-19A5-6A47-BB67-2C42E8BE5528}">
      <dgm:prSet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Energy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846439C5-7939-474B-8DCB-A8F2A1A942C9}" type="parTrans" cxnId="{9D7A8F75-4481-024B-8110-0E923441312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C05A4D3-5EF3-A546-A138-F10A135D8118}" type="sibTrans" cxnId="{9D7A8F75-4481-024B-8110-0E923441312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A1A505C-E2DA-DC48-91EA-BB351150077B}">
      <dgm:prSet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Language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649AD58F-A87E-F740-94F8-3D744EFC808D}" type="sibTrans" cxnId="{E0699AC4-A31B-E548-AB6C-F35319661E5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3D543DC-71BD-1640-BA75-11F9ED68BFA0}" type="parTrans" cxnId="{E0699AC4-A31B-E548-AB6C-F35319661E5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D844C4-580D-9949-A84B-929EDE70B26E}" type="pres">
      <dgm:prSet presAssocID="{211342F6-8BB0-BE43-87A0-6995556E9B67}" presName="linearFlow" presStyleCnt="0">
        <dgm:presLayoutVars>
          <dgm:dir/>
          <dgm:resizeHandles val="exact"/>
        </dgm:presLayoutVars>
      </dgm:prSet>
      <dgm:spPr/>
    </dgm:pt>
    <dgm:pt modelId="{839FD383-8989-2141-AEC1-FC51DA8F102B}" type="pres">
      <dgm:prSet presAssocID="{DAB230A9-3FD1-274C-8935-492B0C89C403}" presName="composite" presStyleCnt="0"/>
      <dgm:spPr/>
    </dgm:pt>
    <dgm:pt modelId="{1059C6E6-170E-B64A-AF39-679F7C9487DE}" type="pres">
      <dgm:prSet presAssocID="{DAB230A9-3FD1-274C-8935-492B0C89C403}" presName="imgShp" presStyleLbl="fgImgPlace1" presStyleIdx="0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0A162145-8408-A548-8003-B6C4CFE7182B}" type="pres">
      <dgm:prSet presAssocID="{DAB230A9-3FD1-274C-8935-492B0C89C403}" presName="txShp" presStyleLbl="node1" presStyleIdx="0" presStyleCnt="5" custScaleX="76739" custLinFactNeighborX="-22150">
        <dgm:presLayoutVars>
          <dgm:bulletEnabled val="1"/>
        </dgm:presLayoutVars>
      </dgm:prSet>
      <dgm:spPr/>
    </dgm:pt>
    <dgm:pt modelId="{C7FFF859-CAE6-E243-AD5A-FC2030A9401D}" type="pres">
      <dgm:prSet presAssocID="{05EDA093-BB53-5F4C-842C-09DFA90A14AC}" presName="spacing" presStyleCnt="0"/>
      <dgm:spPr/>
    </dgm:pt>
    <dgm:pt modelId="{359AD4DE-D67B-F94F-93DD-24170EC2A377}" type="pres">
      <dgm:prSet presAssocID="{3AB68F24-76CF-084A-A3E8-42FD8DBE9AF5}" presName="composite" presStyleCnt="0"/>
      <dgm:spPr/>
    </dgm:pt>
    <dgm:pt modelId="{9D055548-1C58-874B-9DD7-1BBE839755F6}" type="pres">
      <dgm:prSet presAssocID="{3AB68F24-76CF-084A-A3E8-42FD8DBE9AF5}" presName="imgShp" presStyleLbl="fgImgPlace1" presStyleIdx="1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26506A58-24CC-E04C-9047-8B0DECCDD4DD}" type="pres">
      <dgm:prSet presAssocID="{3AB68F24-76CF-084A-A3E8-42FD8DBE9AF5}" presName="txShp" presStyleLbl="node1" presStyleIdx="1" presStyleCnt="5" custScaleX="76739" custLinFactNeighborX="-22150">
        <dgm:presLayoutVars>
          <dgm:bulletEnabled val="1"/>
        </dgm:presLayoutVars>
      </dgm:prSet>
      <dgm:spPr/>
    </dgm:pt>
    <dgm:pt modelId="{D5B97525-61E3-4548-AFAB-3E6DFE53BDD1}" type="pres">
      <dgm:prSet presAssocID="{5EC0FA17-D7E1-0E43-A321-C30204BE222D}" presName="spacing" presStyleCnt="0"/>
      <dgm:spPr/>
    </dgm:pt>
    <dgm:pt modelId="{8953C47C-25AA-604B-B76A-D0C35F84F3A3}" type="pres">
      <dgm:prSet presAssocID="{6F10130A-696E-7945-A660-F447C41137D6}" presName="composite" presStyleCnt="0"/>
      <dgm:spPr/>
    </dgm:pt>
    <dgm:pt modelId="{68C8182D-54BA-164D-AC92-D611FA8A3219}" type="pres">
      <dgm:prSet presAssocID="{6F10130A-696E-7945-A660-F447C41137D6}" presName="imgShp" presStyleLbl="fgImgPlace1" presStyleIdx="2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D1761EA6-36F5-7C47-ACC9-E1EAC322CCB4}" type="pres">
      <dgm:prSet presAssocID="{6F10130A-696E-7945-A660-F447C41137D6}" presName="txShp" presStyleLbl="node1" presStyleIdx="2" presStyleCnt="5" custScaleX="76739" custLinFactNeighborX="-22150">
        <dgm:presLayoutVars>
          <dgm:bulletEnabled val="1"/>
        </dgm:presLayoutVars>
      </dgm:prSet>
      <dgm:spPr/>
    </dgm:pt>
    <dgm:pt modelId="{DF31E714-692F-A34C-8593-286851C40DBE}" type="pres">
      <dgm:prSet presAssocID="{F0385A50-6E7A-6D41-90F3-596E4B7A8F68}" presName="spacing" presStyleCnt="0"/>
      <dgm:spPr/>
    </dgm:pt>
    <dgm:pt modelId="{4D93E6F3-379D-4B44-8C39-5A9A11F532CB}" type="pres">
      <dgm:prSet presAssocID="{AA1A505C-E2DA-DC48-91EA-BB351150077B}" presName="composite" presStyleCnt="0"/>
      <dgm:spPr/>
    </dgm:pt>
    <dgm:pt modelId="{8587213B-F5F5-3F49-A9B4-E451F540BA27}" type="pres">
      <dgm:prSet presAssocID="{AA1A505C-E2DA-DC48-91EA-BB351150077B}" presName="imgShp" presStyleLbl="fgImgPlace1" presStyleIdx="3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AA2154F6-4E64-E24E-8DF3-D54A17D9C468}" type="pres">
      <dgm:prSet presAssocID="{AA1A505C-E2DA-DC48-91EA-BB351150077B}" presName="txShp" presStyleLbl="node1" presStyleIdx="3" presStyleCnt="5" custScaleX="76739" custLinFactNeighborX="-22150">
        <dgm:presLayoutVars>
          <dgm:bulletEnabled val="1"/>
        </dgm:presLayoutVars>
      </dgm:prSet>
      <dgm:spPr/>
    </dgm:pt>
    <dgm:pt modelId="{466D1113-ED68-1C41-8CAF-E4B5B38CDE32}" type="pres">
      <dgm:prSet presAssocID="{649AD58F-A87E-F740-94F8-3D744EFC808D}" presName="spacing" presStyleCnt="0"/>
      <dgm:spPr/>
    </dgm:pt>
    <dgm:pt modelId="{DFEA9BD1-E5CF-1744-B15A-D6D97A283AAB}" type="pres">
      <dgm:prSet presAssocID="{93280D41-19A5-6A47-BB67-2C42E8BE5528}" presName="composite" presStyleCnt="0"/>
      <dgm:spPr/>
    </dgm:pt>
    <dgm:pt modelId="{500C1D37-1F5E-094C-8863-DA7383611488}" type="pres">
      <dgm:prSet presAssocID="{93280D41-19A5-6A47-BB67-2C42E8BE5528}" presName="imgShp" presStyleLbl="fgImgPlace1" presStyleIdx="4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0325F967-D9C2-1441-B67F-616BB6C4B650}" type="pres">
      <dgm:prSet presAssocID="{93280D41-19A5-6A47-BB67-2C42E8BE5528}" presName="txShp" presStyleLbl="node1" presStyleIdx="4" presStyleCnt="5" custScaleX="76739" custLinFactNeighborX="-22150">
        <dgm:presLayoutVars>
          <dgm:bulletEnabled val="1"/>
        </dgm:presLayoutVars>
      </dgm:prSet>
      <dgm:spPr/>
    </dgm:pt>
  </dgm:ptLst>
  <dgm:cxnLst>
    <dgm:cxn modelId="{147F6640-4F00-1449-B6FE-ED4570B727A3}" type="presOf" srcId="{211342F6-8BB0-BE43-87A0-6995556E9B67}" destId="{61D844C4-580D-9949-A84B-929EDE70B26E}" srcOrd="0" destOrd="0" presId="urn:microsoft.com/office/officeart/2005/8/layout/vList3"/>
    <dgm:cxn modelId="{8CC59549-046D-6E47-AF06-5C2188B2B839}" type="presOf" srcId="{AA1A505C-E2DA-DC48-91EA-BB351150077B}" destId="{AA2154F6-4E64-E24E-8DF3-D54A17D9C468}" srcOrd="0" destOrd="0" presId="urn:microsoft.com/office/officeart/2005/8/layout/vList3"/>
    <dgm:cxn modelId="{B9B97873-B273-4B47-BDB5-E548EBF331C4}" type="presOf" srcId="{DAB230A9-3FD1-274C-8935-492B0C89C403}" destId="{0A162145-8408-A548-8003-B6C4CFE7182B}" srcOrd="0" destOrd="0" presId="urn:microsoft.com/office/officeart/2005/8/layout/vList3"/>
    <dgm:cxn modelId="{9D7A8F75-4481-024B-8110-0E9234413122}" srcId="{211342F6-8BB0-BE43-87A0-6995556E9B67}" destId="{93280D41-19A5-6A47-BB67-2C42E8BE5528}" srcOrd="4" destOrd="0" parTransId="{846439C5-7939-474B-8DCB-A8F2A1A942C9}" sibTransId="{BC05A4D3-5EF3-A546-A138-F10A135D8118}"/>
    <dgm:cxn modelId="{E1F47981-5F45-FD4A-AE35-F8C426867899}" type="presOf" srcId="{3AB68F24-76CF-084A-A3E8-42FD8DBE9AF5}" destId="{26506A58-24CC-E04C-9047-8B0DECCDD4DD}" srcOrd="0" destOrd="0" presId="urn:microsoft.com/office/officeart/2005/8/layout/vList3"/>
    <dgm:cxn modelId="{017B1188-4DE2-5D41-80C8-4E105F1C7D61}" srcId="{211342F6-8BB0-BE43-87A0-6995556E9B67}" destId="{3AB68F24-76CF-084A-A3E8-42FD8DBE9AF5}" srcOrd="1" destOrd="0" parTransId="{EC381A63-F26F-6B4F-BAD5-02B968D6E964}" sibTransId="{5EC0FA17-D7E1-0E43-A321-C30204BE222D}"/>
    <dgm:cxn modelId="{B20D178C-0B37-704D-8748-0A17EB331B43}" type="presOf" srcId="{93280D41-19A5-6A47-BB67-2C42E8BE5528}" destId="{0325F967-D9C2-1441-B67F-616BB6C4B650}" srcOrd="0" destOrd="0" presId="urn:microsoft.com/office/officeart/2005/8/layout/vList3"/>
    <dgm:cxn modelId="{E0699AC4-A31B-E548-AB6C-F35319661E52}" srcId="{211342F6-8BB0-BE43-87A0-6995556E9B67}" destId="{AA1A505C-E2DA-DC48-91EA-BB351150077B}" srcOrd="3" destOrd="0" parTransId="{A3D543DC-71BD-1640-BA75-11F9ED68BFA0}" sibTransId="{649AD58F-A87E-F740-94F8-3D744EFC808D}"/>
    <dgm:cxn modelId="{4DF7D9CA-95C8-A94F-9CC6-F3C0B121B332}" srcId="{211342F6-8BB0-BE43-87A0-6995556E9B67}" destId="{6F10130A-696E-7945-A660-F447C41137D6}" srcOrd="2" destOrd="0" parTransId="{05BC683B-763D-D545-969C-51059A02C404}" sibTransId="{F0385A50-6E7A-6D41-90F3-596E4B7A8F68}"/>
    <dgm:cxn modelId="{643897D2-FB60-974E-93D2-876349E67B4D}" srcId="{211342F6-8BB0-BE43-87A0-6995556E9B67}" destId="{DAB230A9-3FD1-274C-8935-492B0C89C403}" srcOrd="0" destOrd="0" parTransId="{3DC01A21-2333-8943-A7A9-1A25D79B339A}" sibTransId="{05EDA093-BB53-5F4C-842C-09DFA90A14AC}"/>
    <dgm:cxn modelId="{242981E0-FD59-E543-9287-389CFB6CB3F3}" type="presOf" srcId="{6F10130A-696E-7945-A660-F447C41137D6}" destId="{D1761EA6-36F5-7C47-ACC9-E1EAC322CCB4}" srcOrd="0" destOrd="0" presId="urn:microsoft.com/office/officeart/2005/8/layout/vList3"/>
    <dgm:cxn modelId="{74BBCF3C-ED42-4344-B994-1E872613B13B}" type="presParOf" srcId="{61D844C4-580D-9949-A84B-929EDE70B26E}" destId="{839FD383-8989-2141-AEC1-FC51DA8F102B}" srcOrd="0" destOrd="0" presId="urn:microsoft.com/office/officeart/2005/8/layout/vList3"/>
    <dgm:cxn modelId="{3CD344A3-3B3A-6441-BBB7-35F17033A0A0}" type="presParOf" srcId="{839FD383-8989-2141-AEC1-FC51DA8F102B}" destId="{1059C6E6-170E-B64A-AF39-679F7C9487DE}" srcOrd="0" destOrd="0" presId="urn:microsoft.com/office/officeart/2005/8/layout/vList3"/>
    <dgm:cxn modelId="{67B06869-B3D2-1248-B905-97D4661D00C2}" type="presParOf" srcId="{839FD383-8989-2141-AEC1-FC51DA8F102B}" destId="{0A162145-8408-A548-8003-B6C4CFE7182B}" srcOrd="1" destOrd="0" presId="urn:microsoft.com/office/officeart/2005/8/layout/vList3"/>
    <dgm:cxn modelId="{019421E7-A97B-4041-920A-A94BDAB74BB8}" type="presParOf" srcId="{61D844C4-580D-9949-A84B-929EDE70B26E}" destId="{C7FFF859-CAE6-E243-AD5A-FC2030A9401D}" srcOrd="1" destOrd="0" presId="urn:microsoft.com/office/officeart/2005/8/layout/vList3"/>
    <dgm:cxn modelId="{036B7190-6864-DA47-B43D-B85AFC652A05}" type="presParOf" srcId="{61D844C4-580D-9949-A84B-929EDE70B26E}" destId="{359AD4DE-D67B-F94F-93DD-24170EC2A377}" srcOrd="2" destOrd="0" presId="urn:microsoft.com/office/officeart/2005/8/layout/vList3"/>
    <dgm:cxn modelId="{F198F6D2-3D3F-FD47-9BBA-337339E64A41}" type="presParOf" srcId="{359AD4DE-D67B-F94F-93DD-24170EC2A377}" destId="{9D055548-1C58-874B-9DD7-1BBE839755F6}" srcOrd="0" destOrd="0" presId="urn:microsoft.com/office/officeart/2005/8/layout/vList3"/>
    <dgm:cxn modelId="{CFD5DE04-AADA-EA43-B91B-127D75BC5FCA}" type="presParOf" srcId="{359AD4DE-D67B-F94F-93DD-24170EC2A377}" destId="{26506A58-24CC-E04C-9047-8B0DECCDD4DD}" srcOrd="1" destOrd="0" presId="urn:microsoft.com/office/officeart/2005/8/layout/vList3"/>
    <dgm:cxn modelId="{71DDBE56-DD3A-7945-A56F-8090D56D6FE8}" type="presParOf" srcId="{61D844C4-580D-9949-A84B-929EDE70B26E}" destId="{D5B97525-61E3-4548-AFAB-3E6DFE53BDD1}" srcOrd="3" destOrd="0" presId="urn:microsoft.com/office/officeart/2005/8/layout/vList3"/>
    <dgm:cxn modelId="{A5DE1C6B-0115-6647-91AA-10A5CDEA5E14}" type="presParOf" srcId="{61D844C4-580D-9949-A84B-929EDE70B26E}" destId="{8953C47C-25AA-604B-B76A-D0C35F84F3A3}" srcOrd="4" destOrd="0" presId="urn:microsoft.com/office/officeart/2005/8/layout/vList3"/>
    <dgm:cxn modelId="{007E97C2-8009-AF4B-AF61-6F1B10732C71}" type="presParOf" srcId="{8953C47C-25AA-604B-B76A-D0C35F84F3A3}" destId="{68C8182D-54BA-164D-AC92-D611FA8A3219}" srcOrd="0" destOrd="0" presId="urn:microsoft.com/office/officeart/2005/8/layout/vList3"/>
    <dgm:cxn modelId="{E2C73AA1-FC37-3840-B804-7089A9CA536D}" type="presParOf" srcId="{8953C47C-25AA-604B-B76A-D0C35F84F3A3}" destId="{D1761EA6-36F5-7C47-ACC9-E1EAC322CCB4}" srcOrd="1" destOrd="0" presId="urn:microsoft.com/office/officeart/2005/8/layout/vList3"/>
    <dgm:cxn modelId="{8A632688-C00B-C643-9848-C96BBD5CF187}" type="presParOf" srcId="{61D844C4-580D-9949-A84B-929EDE70B26E}" destId="{DF31E714-692F-A34C-8593-286851C40DBE}" srcOrd="5" destOrd="0" presId="urn:microsoft.com/office/officeart/2005/8/layout/vList3"/>
    <dgm:cxn modelId="{DE6A3538-DE18-E24B-8CA7-AE9AC8FAF72D}" type="presParOf" srcId="{61D844C4-580D-9949-A84B-929EDE70B26E}" destId="{4D93E6F3-379D-4B44-8C39-5A9A11F532CB}" srcOrd="6" destOrd="0" presId="urn:microsoft.com/office/officeart/2005/8/layout/vList3"/>
    <dgm:cxn modelId="{BDEB6277-0963-8B45-8C18-9CEE32C15967}" type="presParOf" srcId="{4D93E6F3-379D-4B44-8C39-5A9A11F532CB}" destId="{8587213B-F5F5-3F49-A9B4-E451F540BA27}" srcOrd="0" destOrd="0" presId="urn:microsoft.com/office/officeart/2005/8/layout/vList3"/>
    <dgm:cxn modelId="{4DEA04A8-B836-8B45-91EF-32BA8BD60A21}" type="presParOf" srcId="{4D93E6F3-379D-4B44-8C39-5A9A11F532CB}" destId="{AA2154F6-4E64-E24E-8DF3-D54A17D9C468}" srcOrd="1" destOrd="0" presId="urn:microsoft.com/office/officeart/2005/8/layout/vList3"/>
    <dgm:cxn modelId="{E715AB1D-2B57-1C43-8529-5659AF36E3E2}" type="presParOf" srcId="{61D844C4-580D-9949-A84B-929EDE70B26E}" destId="{466D1113-ED68-1C41-8CAF-E4B5B38CDE32}" srcOrd="7" destOrd="0" presId="urn:microsoft.com/office/officeart/2005/8/layout/vList3"/>
    <dgm:cxn modelId="{4721FB8B-5467-4E46-AC08-83E066D80BA7}" type="presParOf" srcId="{61D844C4-580D-9949-A84B-929EDE70B26E}" destId="{DFEA9BD1-E5CF-1744-B15A-D6D97A283AAB}" srcOrd="8" destOrd="0" presId="urn:microsoft.com/office/officeart/2005/8/layout/vList3"/>
    <dgm:cxn modelId="{6914C868-F9DD-024F-9111-870FAE19809E}" type="presParOf" srcId="{DFEA9BD1-E5CF-1744-B15A-D6D97A283AAB}" destId="{500C1D37-1F5E-094C-8863-DA7383611488}" srcOrd="0" destOrd="0" presId="urn:microsoft.com/office/officeart/2005/8/layout/vList3"/>
    <dgm:cxn modelId="{C57B2DA4-C21D-0546-911C-C8BF7E258AC9}" type="presParOf" srcId="{DFEA9BD1-E5CF-1744-B15A-D6D97A283AAB}" destId="{0325F967-D9C2-1441-B67F-616BB6C4B6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1342F6-8BB0-BE43-87A0-6995556E9B67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B230A9-3FD1-274C-8935-492B0C89C403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Clarity </a:t>
          </a:r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DC01A21-2333-8943-A7A9-1A25D79B339A}" type="parTrans" cxnId="{643897D2-FB60-974E-93D2-876349E67B4D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EDA093-BB53-5F4C-842C-09DFA90A14AC}" type="sibTrans" cxnId="{643897D2-FB60-974E-93D2-876349E67B4D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AB68F24-76CF-084A-A3E8-42FD8DBE9AF5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Proof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EC381A63-F26F-6B4F-BAD5-02B968D6E964}" type="parTrans" cxnId="{017B1188-4DE2-5D41-80C8-4E105F1C7D61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EC0FA17-D7E1-0E43-A321-C30204BE222D}" type="sibTrans" cxnId="{017B1188-4DE2-5D41-80C8-4E105F1C7D61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F10130A-696E-7945-A660-F447C41137D6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Speed </a:t>
          </a:r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BC683B-763D-D545-969C-51059A02C404}" type="parTrans" cxnId="{4DF7D9CA-95C8-A94F-9CC6-F3C0B121B33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0385A50-6E7A-6D41-90F3-596E4B7A8F68}" type="sibTrans" cxnId="{4DF7D9CA-95C8-A94F-9CC6-F3C0B121B33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3280D41-19A5-6A47-BB67-2C42E8BE5528}">
      <dgm:prSet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Closure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846439C5-7939-474B-8DCB-A8F2A1A942C9}" type="parTrans" cxnId="{9D7A8F75-4481-024B-8110-0E923441312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C05A4D3-5EF3-A546-A138-F10A135D8118}" type="sibTrans" cxnId="{9D7A8F75-4481-024B-8110-0E923441312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A1A505C-E2DA-DC48-91EA-BB351150077B}">
      <dgm:prSet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Ownership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649AD58F-A87E-F740-94F8-3D744EFC808D}" type="sibTrans" cxnId="{E0699AC4-A31B-E548-AB6C-F35319661E5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3D543DC-71BD-1640-BA75-11F9ED68BFA0}" type="parTrans" cxnId="{E0699AC4-A31B-E548-AB6C-F35319661E5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D844C4-580D-9949-A84B-929EDE70B26E}" type="pres">
      <dgm:prSet presAssocID="{211342F6-8BB0-BE43-87A0-6995556E9B67}" presName="linearFlow" presStyleCnt="0">
        <dgm:presLayoutVars>
          <dgm:dir/>
          <dgm:resizeHandles val="exact"/>
        </dgm:presLayoutVars>
      </dgm:prSet>
      <dgm:spPr/>
    </dgm:pt>
    <dgm:pt modelId="{839FD383-8989-2141-AEC1-FC51DA8F102B}" type="pres">
      <dgm:prSet presAssocID="{DAB230A9-3FD1-274C-8935-492B0C89C403}" presName="composite" presStyleCnt="0"/>
      <dgm:spPr/>
    </dgm:pt>
    <dgm:pt modelId="{1059C6E6-170E-B64A-AF39-679F7C9487DE}" type="pres">
      <dgm:prSet presAssocID="{DAB230A9-3FD1-274C-8935-492B0C89C403}" presName="imgShp" presStyleLbl="fgImgPlace1" presStyleIdx="0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0A162145-8408-A548-8003-B6C4CFE7182B}" type="pres">
      <dgm:prSet presAssocID="{DAB230A9-3FD1-274C-8935-492B0C89C403}" presName="txShp" presStyleLbl="node1" presStyleIdx="0" presStyleCnt="5" custScaleX="77321" custLinFactNeighborX="-22440">
        <dgm:presLayoutVars>
          <dgm:bulletEnabled val="1"/>
        </dgm:presLayoutVars>
      </dgm:prSet>
      <dgm:spPr/>
    </dgm:pt>
    <dgm:pt modelId="{C7FFF859-CAE6-E243-AD5A-FC2030A9401D}" type="pres">
      <dgm:prSet presAssocID="{05EDA093-BB53-5F4C-842C-09DFA90A14AC}" presName="spacing" presStyleCnt="0"/>
      <dgm:spPr/>
    </dgm:pt>
    <dgm:pt modelId="{359AD4DE-D67B-F94F-93DD-24170EC2A377}" type="pres">
      <dgm:prSet presAssocID="{3AB68F24-76CF-084A-A3E8-42FD8DBE9AF5}" presName="composite" presStyleCnt="0"/>
      <dgm:spPr/>
    </dgm:pt>
    <dgm:pt modelId="{9D055548-1C58-874B-9DD7-1BBE839755F6}" type="pres">
      <dgm:prSet presAssocID="{3AB68F24-76CF-084A-A3E8-42FD8DBE9AF5}" presName="imgShp" presStyleLbl="fgImgPlace1" presStyleIdx="1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26506A58-24CC-E04C-9047-8B0DECCDD4DD}" type="pres">
      <dgm:prSet presAssocID="{3AB68F24-76CF-084A-A3E8-42FD8DBE9AF5}" presName="txShp" presStyleLbl="node1" presStyleIdx="1" presStyleCnt="5" custScaleX="77321" custLinFactNeighborX="-22440">
        <dgm:presLayoutVars>
          <dgm:bulletEnabled val="1"/>
        </dgm:presLayoutVars>
      </dgm:prSet>
      <dgm:spPr/>
    </dgm:pt>
    <dgm:pt modelId="{D5B97525-61E3-4548-AFAB-3E6DFE53BDD1}" type="pres">
      <dgm:prSet presAssocID="{5EC0FA17-D7E1-0E43-A321-C30204BE222D}" presName="spacing" presStyleCnt="0"/>
      <dgm:spPr/>
    </dgm:pt>
    <dgm:pt modelId="{8953C47C-25AA-604B-B76A-D0C35F84F3A3}" type="pres">
      <dgm:prSet presAssocID="{6F10130A-696E-7945-A660-F447C41137D6}" presName="composite" presStyleCnt="0"/>
      <dgm:spPr/>
    </dgm:pt>
    <dgm:pt modelId="{68C8182D-54BA-164D-AC92-D611FA8A3219}" type="pres">
      <dgm:prSet presAssocID="{6F10130A-696E-7945-A660-F447C41137D6}" presName="imgShp" presStyleLbl="fgImgPlace1" presStyleIdx="2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D1761EA6-36F5-7C47-ACC9-E1EAC322CCB4}" type="pres">
      <dgm:prSet presAssocID="{6F10130A-696E-7945-A660-F447C41137D6}" presName="txShp" presStyleLbl="node1" presStyleIdx="2" presStyleCnt="5" custScaleX="77321" custLinFactNeighborX="-22440">
        <dgm:presLayoutVars>
          <dgm:bulletEnabled val="1"/>
        </dgm:presLayoutVars>
      </dgm:prSet>
      <dgm:spPr/>
    </dgm:pt>
    <dgm:pt modelId="{DF31E714-692F-A34C-8593-286851C40DBE}" type="pres">
      <dgm:prSet presAssocID="{F0385A50-6E7A-6D41-90F3-596E4B7A8F68}" presName="spacing" presStyleCnt="0"/>
      <dgm:spPr/>
    </dgm:pt>
    <dgm:pt modelId="{4D93E6F3-379D-4B44-8C39-5A9A11F532CB}" type="pres">
      <dgm:prSet presAssocID="{AA1A505C-E2DA-DC48-91EA-BB351150077B}" presName="composite" presStyleCnt="0"/>
      <dgm:spPr/>
    </dgm:pt>
    <dgm:pt modelId="{8587213B-F5F5-3F49-A9B4-E451F540BA27}" type="pres">
      <dgm:prSet presAssocID="{AA1A505C-E2DA-DC48-91EA-BB351150077B}" presName="imgShp" presStyleLbl="fgImgPlace1" presStyleIdx="3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AA2154F6-4E64-E24E-8DF3-D54A17D9C468}" type="pres">
      <dgm:prSet presAssocID="{AA1A505C-E2DA-DC48-91EA-BB351150077B}" presName="txShp" presStyleLbl="node1" presStyleIdx="3" presStyleCnt="5" custScaleX="77321" custLinFactNeighborX="-22440">
        <dgm:presLayoutVars>
          <dgm:bulletEnabled val="1"/>
        </dgm:presLayoutVars>
      </dgm:prSet>
      <dgm:spPr/>
    </dgm:pt>
    <dgm:pt modelId="{466D1113-ED68-1C41-8CAF-E4B5B38CDE32}" type="pres">
      <dgm:prSet presAssocID="{649AD58F-A87E-F740-94F8-3D744EFC808D}" presName="spacing" presStyleCnt="0"/>
      <dgm:spPr/>
    </dgm:pt>
    <dgm:pt modelId="{DFEA9BD1-E5CF-1744-B15A-D6D97A283AAB}" type="pres">
      <dgm:prSet presAssocID="{93280D41-19A5-6A47-BB67-2C42E8BE5528}" presName="composite" presStyleCnt="0"/>
      <dgm:spPr/>
    </dgm:pt>
    <dgm:pt modelId="{500C1D37-1F5E-094C-8863-DA7383611488}" type="pres">
      <dgm:prSet presAssocID="{93280D41-19A5-6A47-BB67-2C42E8BE5528}" presName="imgShp" presStyleLbl="fgImgPlace1" presStyleIdx="4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0325F967-D9C2-1441-B67F-616BB6C4B650}" type="pres">
      <dgm:prSet presAssocID="{93280D41-19A5-6A47-BB67-2C42E8BE5528}" presName="txShp" presStyleLbl="node1" presStyleIdx="4" presStyleCnt="5" custScaleX="77321" custLinFactNeighborX="-22440">
        <dgm:presLayoutVars>
          <dgm:bulletEnabled val="1"/>
        </dgm:presLayoutVars>
      </dgm:prSet>
      <dgm:spPr/>
    </dgm:pt>
  </dgm:ptLst>
  <dgm:cxnLst>
    <dgm:cxn modelId="{147F6640-4F00-1449-B6FE-ED4570B727A3}" type="presOf" srcId="{211342F6-8BB0-BE43-87A0-6995556E9B67}" destId="{61D844C4-580D-9949-A84B-929EDE70B26E}" srcOrd="0" destOrd="0" presId="urn:microsoft.com/office/officeart/2005/8/layout/vList3"/>
    <dgm:cxn modelId="{8CC59549-046D-6E47-AF06-5C2188B2B839}" type="presOf" srcId="{AA1A505C-E2DA-DC48-91EA-BB351150077B}" destId="{AA2154F6-4E64-E24E-8DF3-D54A17D9C468}" srcOrd="0" destOrd="0" presId="urn:microsoft.com/office/officeart/2005/8/layout/vList3"/>
    <dgm:cxn modelId="{B9B97873-B273-4B47-BDB5-E548EBF331C4}" type="presOf" srcId="{DAB230A9-3FD1-274C-8935-492B0C89C403}" destId="{0A162145-8408-A548-8003-B6C4CFE7182B}" srcOrd="0" destOrd="0" presId="urn:microsoft.com/office/officeart/2005/8/layout/vList3"/>
    <dgm:cxn modelId="{9D7A8F75-4481-024B-8110-0E9234413122}" srcId="{211342F6-8BB0-BE43-87A0-6995556E9B67}" destId="{93280D41-19A5-6A47-BB67-2C42E8BE5528}" srcOrd="4" destOrd="0" parTransId="{846439C5-7939-474B-8DCB-A8F2A1A942C9}" sibTransId="{BC05A4D3-5EF3-A546-A138-F10A135D8118}"/>
    <dgm:cxn modelId="{E1F47981-5F45-FD4A-AE35-F8C426867899}" type="presOf" srcId="{3AB68F24-76CF-084A-A3E8-42FD8DBE9AF5}" destId="{26506A58-24CC-E04C-9047-8B0DECCDD4DD}" srcOrd="0" destOrd="0" presId="urn:microsoft.com/office/officeart/2005/8/layout/vList3"/>
    <dgm:cxn modelId="{017B1188-4DE2-5D41-80C8-4E105F1C7D61}" srcId="{211342F6-8BB0-BE43-87A0-6995556E9B67}" destId="{3AB68F24-76CF-084A-A3E8-42FD8DBE9AF5}" srcOrd="1" destOrd="0" parTransId="{EC381A63-F26F-6B4F-BAD5-02B968D6E964}" sibTransId="{5EC0FA17-D7E1-0E43-A321-C30204BE222D}"/>
    <dgm:cxn modelId="{B20D178C-0B37-704D-8748-0A17EB331B43}" type="presOf" srcId="{93280D41-19A5-6A47-BB67-2C42E8BE5528}" destId="{0325F967-D9C2-1441-B67F-616BB6C4B650}" srcOrd="0" destOrd="0" presId="urn:microsoft.com/office/officeart/2005/8/layout/vList3"/>
    <dgm:cxn modelId="{E0699AC4-A31B-E548-AB6C-F35319661E52}" srcId="{211342F6-8BB0-BE43-87A0-6995556E9B67}" destId="{AA1A505C-E2DA-DC48-91EA-BB351150077B}" srcOrd="3" destOrd="0" parTransId="{A3D543DC-71BD-1640-BA75-11F9ED68BFA0}" sibTransId="{649AD58F-A87E-F740-94F8-3D744EFC808D}"/>
    <dgm:cxn modelId="{4DF7D9CA-95C8-A94F-9CC6-F3C0B121B332}" srcId="{211342F6-8BB0-BE43-87A0-6995556E9B67}" destId="{6F10130A-696E-7945-A660-F447C41137D6}" srcOrd="2" destOrd="0" parTransId="{05BC683B-763D-D545-969C-51059A02C404}" sibTransId="{F0385A50-6E7A-6D41-90F3-596E4B7A8F68}"/>
    <dgm:cxn modelId="{643897D2-FB60-974E-93D2-876349E67B4D}" srcId="{211342F6-8BB0-BE43-87A0-6995556E9B67}" destId="{DAB230A9-3FD1-274C-8935-492B0C89C403}" srcOrd="0" destOrd="0" parTransId="{3DC01A21-2333-8943-A7A9-1A25D79B339A}" sibTransId="{05EDA093-BB53-5F4C-842C-09DFA90A14AC}"/>
    <dgm:cxn modelId="{242981E0-FD59-E543-9287-389CFB6CB3F3}" type="presOf" srcId="{6F10130A-696E-7945-A660-F447C41137D6}" destId="{D1761EA6-36F5-7C47-ACC9-E1EAC322CCB4}" srcOrd="0" destOrd="0" presId="urn:microsoft.com/office/officeart/2005/8/layout/vList3"/>
    <dgm:cxn modelId="{74BBCF3C-ED42-4344-B994-1E872613B13B}" type="presParOf" srcId="{61D844C4-580D-9949-A84B-929EDE70B26E}" destId="{839FD383-8989-2141-AEC1-FC51DA8F102B}" srcOrd="0" destOrd="0" presId="urn:microsoft.com/office/officeart/2005/8/layout/vList3"/>
    <dgm:cxn modelId="{3CD344A3-3B3A-6441-BBB7-35F17033A0A0}" type="presParOf" srcId="{839FD383-8989-2141-AEC1-FC51DA8F102B}" destId="{1059C6E6-170E-B64A-AF39-679F7C9487DE}" srcOrd="0" destOrd="0" presId="urn:microsoft.com/office/officeart/2005/8/layout/vList3"/>
    <dgm:cxn modelId="{67B06869-B3D2-1248-B905-97D4661D00C2}" type="presParOf" srcId="{839FD383-8989-2141-AEC1-FC51DA8F102B}" destId="{0A162145-8408-A548-8003-B6C4CFE7182B}" srcOrd="1" destOrd="0" presId="urn:microsoft.com/office/officeart/2005/8/layout/vList3"/>
    <dgm:cxn modelId="{019421E7-A97B-4041-920A-A94BDAB74BB8}" type="presParOf" srcId="{61D844C4-580D-9949-A84B-929EDE70B26E}" destId="{C7FFF859-CAE6-E243-AD5A-FC2030A9401D}" srcOrd="1" destOrd="0" presId="urn:microsoft.com/office/officeart/2005/8/layout/vList3"/>
    <dgm:cxn modelId="{036B7190-6864-DA47-B43D-B85AFC652A05}" type="presParOf" srcId="{61D844C4-580D-9949-A84B-929EDE70B26E}" destId="{359AD4DE-D67B-F94F-93DD-24170EC2A377}" srcOrd="2" destOrd="0" presId="urn:microsoft.com/office/officeart/2005/8/layout/vList3"/>
    <dgm:cxn modelId="{F198F6D2-3D3F-FD47-9BBA-337339E64A41}" type="presParOf" srcId="{359AD4DE-D67B-F94F-93DD-24170EC2A377}" destId="{9D055548-1C58-874B-9DD7-1BBE839755F6}" srcOrd="0" destOrd="0" presId="urn:microsoft.com/office/officeart/2005/8/layout/vList3"/>
    <dgm:cxn modelId="{CFD5DE04-AADA-EA43-B91B-127D75BC5FCA}" type="presParOf" srcId="{359AD4DE-D67B-F94F-93DD-24170EC2A377}" destId="{26506A58-24CC-E04C-9047-8B0DECCDD4DD}" srcOrd="1" destOrd="0" presId="urn:microsoft.com/office/officeart/2005/8/layout/vList3"/>
    <dgm:cxn modelId="{71DDBE56-DD3A-7945-A56F-8090D56D6FE8}" type="presParOf" srcId="{61D844C4-580D-9949-A84B-929EDE70B26E}" destId="{D5B97525-61E3-4548-AFAB-3E6DFE53BDD1}" srcOrd="3" destOrd="0" presId="urn:microsoft.com/office/officeart/2005/8/layout/vList3"/>
    <dgm:cxn modelId="{A5DE1C6B-0115-6647-91AA-10A5CDEA5E14}" type="presParOf" srcId="{61D844C4-580D-9949-A84B-929EDE70B26E}" destId="{8953C47C-25AA-604B-B76A-D0C35F84F3A3}" srcOrd="4" destOrd="0" presId="urn:microsoft.com/office/officeart/2005/8/layout/vList3"/>
    <dgm:cxn modelId="{007E97C2-8009-AF4B-AF61-6F1B10732C71}" type="presParOf" srcId="{8953C47C-25AA-604B-B76A-D0C35F84F3A3}" destId="{68C8182D-54BA-164D-AC92-D611FA8A3219}" srcOrd="0" destOrd="0" presId="urn:microsoft.com/office/officeart/2005/8/layout/vList3"/>
    <dgm:cxn modelId="{E2C73AA1-FC37-3840-B804-7089A9CA536D}" type="presParOf" srcId="{8953C47C-25AA-604B-B76A-D0C35F84F3A3}" destId="{D1761EA6-36F5-7C47-ACC9-E1EAC322CCB4}" srcOrd="1" destOrd="0" presId="urn:microsoft.com/office/officeart/2005/8/layout/vList3"/>
    <dgm:cxn modelId="{8A632688-C00B-C643-9848-C96BBD5CF187}" type="presParOf" srcId="{61D844C4-580D-9949-A84B-929EDE70B26E}" destId="{DF31E714-692F-A34C-8593-286851C40DBE}" srcOrd="5" destOrd="0" presId="urn:microsoft.com/office/officeart/2005/8/layout/vList3"/>
    <dgm:cxn modelId="{DE6A3538-DE18-E24B-8CA7-AE9AC8FAF72D}" type="presParOf" srcId="{61D844C4-580D-9949-A84B-929EDE70B26E}" destId="{4D93E6F3-379D-4B44-8C39-5A9A11F532CB}" srcOrd="6" destOrd="0" presId="urn:microsoft.com/office/officeart/2005/8/layout/vList3"/>
    <dgm:cxn modelId="{BDEB6277-0963-8B45-8C18-9CEE32C15967}" type="presParOf" srcId="{4D93E6F3-379D-4B44-8C39-5A9A11F532CB}" destId="{8587213B-F5F5-3F49-A9B4-E451F540BA27}" srcOrd="0" destOrd="0" presId="urn:microsoft.com/office/officeart/2005/8/layout/vList3"/>
    <dgm:cxn modelId="{4DEA04A8-B836-8B45-91EF-32BA8BD60A21}" type="presParOf" srcId="{4D93E6F3-379D-4B44-8C39-5A9A11F532CB}" destId="{AA2154F6-4E64-E24E-8DF3-D54A17D9C468}" srcOrd="1" destOrd="0" presId="urn:microsoft.com/office/officeart/2005/8/layout/vList3"/>
    <dgm:cxn modelId="{E715AB1D-2B57-1C43-8529-5659AF36E3E2}" type="presParOf" srcId="{61D844C4-580D-9949-A84B-929EDE70B26E}" destId="{466D1113-ED68-1C41-8CAF-E4B5B38CDE32}" srcOrd="7" destOrd="0" presId="urn:microsoft.com/office/officeart/2005/8/layout/vList3"/>
    <dgm:cxn modelId="{4721FB8B-5467-4E46-AC08-83E066D80BA7}" type="presParOf" srcId="{61D844C4-580D-9949-A84B-929EDE70B26E}" destId="{DFEA9BD1-E5CF-1744-B15A-D6D97A283AAB}" srcOrd="8" destOrd="0" presId="urn:microsoft.com/office/officeart/2005/8/layout/vList3"/>
    <dgm:cxn modelId="{6914C868-F9DD-024F-9111-870FAE19809E}" type="presParOf" srcId="{DFEA9BD1-E5CF-1744-B15A-D6D97A283AAB}" destId="{500C1D37-1F5E-094C-8863-DA7383611488}" srcOrd="0" destOrd="0" presId="urn:microsoft.com/office/officeart/2005/8/layout/vList3"/>
    <dgm:cxn modelId="{C57B2DA4-C21D-0546-911C-C8BF7E258AC9}" type="presParOf" srcId="{DFEA9BD1-E5CF-1744-B15A-D6D97A283AAB}" destId="{0325F967-D9C2-1441-B67F-616BB6C4B6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1342F6-8BB0-BE43-87A0-6995556E9B67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B230A9-3FD1-274C-8935-492B0C89C403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Truth </a:t>
          </a:r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DC01A21-2333-8943-A7A9-1A25D79B339A}" type="parTrans" cxnId="{643897D2-FB60-974E-93D2-876349E67B4D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EDA093-BB53-5F4C-842C-09DFA90A14AC}" type="sibTrans" cxnId="{643897D2-FB60-974E-93D2-876349E67B4D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AB68F24-76CF-084A-A3E8-42FD8DBE9AF5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Continuity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EC381A63-F26F-6B4F-BAD5-02B968D6E964}" type="parTrans" cxnId="{017B1188-4DE2-5D41-80C8-4E105F1C7D61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EC0FA17-D7E1-0E43-A321-C30204BE222D}" type="sibTrans" cxnId="{017B1188-4DE2-5D41-80C8-4E105F1C7D61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F10130A-696E-7945-A660-F447C41137D6}">
      <dgm:prSet phldrT="[Text]"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Rituals </a:t>
          </a:r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BC683B-763D-D545-969C-51059A02C404}" type="parTrans" cxnId="{4DF7D9CA-95C8-A94F-9CC6-F3C0B121B33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0385A50-6E7A-6D41-90F3-596E4B7A8F68}" type="sibTrans" cxnId="{4DF7D9CA-95C8-A94F-9CC6-F3C0B121B33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3280D41-19A5-6A47-BB67-2C42E8BE5528}">
      <dgm:prSet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Energy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846439C5-7939-474B-8DCB-A8F2A1A942C9}" type="parTrans" cxnId="{9D7A8F75-4481-024B-8110-0E923441312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C05A4D3-5EF3-A546-A138-F10A135D8118}" type="sibTrans" cxnId="{9D7A8F75-4481-024B-8110-0E923441312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A1A505C-E2DA-DC48-91EA-BB351150077B}">
      <dgm:prSet custT="1"/>
      <dgm:spPr>
        <a:noFill/>
        <a:ln w="57150">
          <a:solidFill>
            <a:srgbClr val="E75526"/>
          </a:solidFill>
        </a:ln>
      </dgm:spPr>
      <dgm:t>
        <a:bodyPr/>
        <a:lstStyle/>
        <a:p>
          <a:pPr algn="ctr"/>
          <a:r>
            <a: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Language</a:t>
          </a:r>
          <a:r>
            <a: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649AD58F-A87E-F740-94F8-3D744EFC808D}" type="sibTrans" cxnId="{E0699AC4-A31B-E548-AB6C-F35319661E5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3D543DC-71BD-1640-BA75-11F9ED68BFA0}" type="parTrans" cxnId="{E0699AC4-A31B-E548-AB6C-F35319661E52}">
      <dgm:prSet/>
      <dgm:spPr/>
      <dgm:t>
        <a:bodyPr/>
        <a:lstStyle/>
        <a:p>
          <a:pPr algn="ctr"/>
          <a:endParaRPr lang="en-US" sz="4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D844C4-580D-9949-A84B-929EDE70B26E}" type="pres">
      <dgm:prSet presAssocID="{211342F6-8BB0-BE43-87A0-6995556E9B67}" presName="linearFlow" presStyleCnt="0">
        <dgm:presLayoutVars>
          <dgm:dir/>
          <dgm:resizeHandles val="exact"/>
        </dgm:presLayoutVars>
      </dgm:prSet>
      <dgm:spPr/>
    </dgm:pt>
    <dgm:pt modelId="{839FD383-8989-2141-AEC1-FC51DA8F102B}" type="pres">
      <dgm:prSet presAssocID="{DAB230A9-3FD1-274C-8935-492B0C89C403}" presName="composite" presStyleCnt="0"/>
      <dgm:spPr/>
    </dgm:pt>
    <dgm:pt modelId="{1059C6E6-170E-B64A-AF39-679F7C9487DE}" type="pres">
      <dgm:prSet presAssocID="{DAB230A9-3FD1-274C-8935-492B0C89C403}" presName="imgShp" presStyleLbl="fgImgPlace1" presStyleIdx="0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0A162145-8408-A548-8003-B6C4CFE7182B}" type="pres">
      <dgm:prSet presAssocID="{DAB230A9-3FD1-274C-8935-492B0C89C403}" presName="txShp" presStyleLbl="node1" presStyleIdx="0" presStyleCnt="5" custScaleX="76739" custLinFactNeighborX="-22150">
        <dgm:presLayoutVars>
          <dgm:bulletEnabled val="1"/>
        </dgm:presLayoutVars>
      </dgm:prSet>
      <dgm:spPr/>
    </dgm:pt>
    <dgm:pt modelId="{C7FFF859-CAE6-E243-AD5A-FC2030A9401D}" type="pres">
      <dgm:prSet presAssocID="{05EDA093-BB53-5F4C-842C-09DFA90A14AC}" presName="spacing" presStyleCnt="0"/>
      <dgm:spPr/>
    </dgm:pt>
    <dgm:pt modelId="{359AD4DE-D67B-F94F-93DD-24170EC2A377}" type="pres">
      <dgm:prSet presAssocID="{3AB68F24-76CF-084A-A3E8-42FD8DBE9AF5}" presName="composite" presStyleCnt="0"/>
      <dgm:spPr/>
    </dgm:pt>
    <dgm:pt modelId="{9D055548-1C58-874B-9DD7-1BBE839755F6}" type="pres">
      <dgm:prSet presAssocID="{3AB68F24-76CF-084A-A3E8-42FD8DBE9AF5}" presName="imgShp" presStyleLbl="fgImgPlace1" presStyleIdx="1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26506A58-24CC-E04C-9047-8B0DECCDD4DD}" type="pres">
      <dgm:prSet presAssocID="{3AB68F24-76CF-084A-A3E8-42FD8DBE9AF5}" presName="txShp" presStyleLbl="node1" presStyleIdx="1" presStyleCnt="5" custScaleX="76739" custLinFactNeighborX="-22150">
        <dgm:presLayoutVars>
          <dgm:bulletEnabled val="1"/>
        </dgm:presLayoutVars>
      </dgm:prSet>
      <dgm:spPr/>
    </dgm:pt>
    <dgm:pt modelId="{D5B97525-61E3-4548-AFAB-3E6DFE53BDD1}" type="pres">
      <dgm:prSet presAssocID="{5EC0FA17-D7E1-0E43-A321-C30204BE222D}" presName="spacing" presStyleCnt="0"/>
      <dgm:spPr/>
    </dgm:pt>
    <dgm:pt modelId="{8953C47C-25AA-604B-B76A-D0C35F84F3A3}" type="pres">
      <dgm:prSet presAssocID="{6F10130A-696E-7945-A660-F447C41137D6}" presName="composite" presStyleCnt="0"/>
      <dgm:spPr/>
    </dgm:pt>
    <dgm:pt modelId="{68C8182D-54BA-164D-AC92-D611FA8A3219}" type="pres">
      <dgm:prSet presAssocID="{6F10130A-696E-7945-A660-F447C41137D6}" presName="imgShp" presStyleLbl="fgImgPlace1" presStyleIdx="2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D1761EA6-36F5-7C47-ACC9-E1EAC322CCB4}" type="pres">
      <dgm:prSet presAssocID="{6F10130A-696E-7945-A660-F447C41137D6}" presName="txShp" presStyleLbl="node1" presStyleIdx="2" presStyleCnt="5" custScaleX="76739" custLinFactNeighborX="-22150">
        <dgm:presLayoutVars>
          <dgm:bulletEnabled val="1"/>
        </dgm:presLayoutVars>
      </dgm:prSet>
      <dgm:spPr/>
    </dgm:pt>
    <dgm:pt modelId="{DF31E714-692F-A34C-8593-286851C40DBE}" type="pres">
      <dgm:prSet presAssocID="{F0385A50-6E7A-6D41-90F3-596E4B7A8F68}" presName="spacing" presStyleCnt="0"/>
      <dgm:spPr/>
    </dgm:pt>
    <dgm:pt modelId="{4D93E6F3-379D-4B44-8C39-5A9A11F532CB}" type="pres">
      <dgm:prSet presAssocID="{AA1A505C-E2DA-DC48-91EA-BB351150077B}" presName="composite" presStyleCnt="0"/>
      <dgm:spPr/>
    </dgm:pt>
    <dgm:pt modelId="{8587213B-F5F5-3F49-A9B4-E451F540BA27}" type="pres">
      <dgm:prSet presAssocID="{AA1A505C-E2DA-DC48-91EA-BB351150077B}" presName="imgShp" presStyleLbl="fgImgPlace1" presStyleIdx="3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AA2154F6-4E64-E24E-8DF3-D54A17D9C468}" type="pres">
      <dgm:prSet presAssocID="{AA1A505C-E2DA-DC48-91EA-BB351150077B}" presName="txShp" presStyleLbl="node1" presStyleIdx="3" presStyleCnt="5" custScaleX="76739" custLinFactNeighborX="-22150">
        <dgm:presLayoutVars>
          <dgm:bulletEnabled val="1"/>
        </dgm:presLayoutVars>
      </dgm:prSet>
      <dgm:spPr/>
    </dgm:pt>
    <dgm:pt modelId="{466D1113-ED68-1C41-8CAF-E4B5B38CDE32}" type="pres">
      <dgm:prSet presAssocID="{649AD58F-A87E-F740-94F8-3D744EFC808D}" presName="spacing" presStyleCnt="0"/>
      <dgm:spPr/>
    </dgm:pt>
    <dgm:pt modelId="{DFEA9BD1-E5CF-1744-B15A-D6D97A283AAB}" type="pres">
      <dgm:prSet presAssocID="{93280D41-19A5-6A47-BB67-2C42E8BE5528}" presName="composite" presStyleCnt="0"/>
      <dgm:spPr/>
    </dgm:pt>
    <dgm:pt modelId="{500C1D37-1F5E-094C-8863-DA7383611488}" type="pres">
      <dgm:prSet presAssocID="{93280D41-19A5-6A47-BB67-2C42E8BE5528}" presName="imgShp" presStyleLbl="fgImgPlace1" presStyleIdx="4" presStyleCnt="5" custLinFactNeighborX="-86974"/>
      <dgm:spPr>
        <a:solidFill>
          <a:schemeClr val="tx1">
            <a:lumMod val="85000"/>
            <a:lumOff val="15000"/>
          </a:schemeClr>
        </a:solidFill>
        <a:ln w="57150">
          <a:solidFill>
            <a:srgbClr val="E75526"/>
          </a:solidFill>
        </a:ln>
      </dgm:spPr>
    </dgm:pt>
    <dgm:pt modelId="{0325F967-D9C2-1441-B67F-616BB6C4B650}" type="pres">
      <dgm:prSet presAssocID="{93280D41-19A5-6A47-BB67-2C42E8BE5528}" presName="txShp" presStyleLbl="node1" presStyleIdx="4" presStyleCnt="5" custScaleX="76739" custLinFactNeighborX="-22150">
        <dgm:presLayoutVars>
          <dgm:bulletEnabled val="1"/>
        </dgm:presLayoutVars>
      </dgm:prSet>
      <dgm:spPr/>
    </dgm:pt>
  </dgm:ptLst>
  <dgm:cxnLst>
    <dgm:cxn modelId="{147F6640-4F00-1449-B6FE-ED4570B727A3}" type="presOf" srcId="{211342F6-8BB0-BE43-87A0-6995556E9B67}" destId="{61D844C4-580D-9949-A84B-929EDE70B26E}" srcOrd="0" destOrd="0" presId="urn:microsoft.com/office/officeart/2005/8/layout/vList3"/>
    <dgm:cxn modelId="{8CC59549-046D-6E47-AF06-5C2188B2B839}" type="presOf" srcId="{AA1A505C-E2DA-DC48-91EA-BB351150077B}" destId="{AA2154F6-4E64-E24E-8DF3-D54A17D9C468}" srcOrd="0" destOrd="0" presId="urn:microsoft.com/office/officeart/2005/8/layout/vList3"/>
    <dgm:cxn modelId="{B9B97873-B273-4B47-BDB5-E548EBF331C4}" type="presOf" srcId="{DAB230A9-3FD1-274C-8935-492B0C89C403}" destId="{0A162145-8408-A548-8003-B6C4CFE7182B}" srcOrd="0" destOrd="0" presId="urn:microsoft.com/office/officeart/2005/8/layout/vList3"/>
    <dgm:cxn modelId="{9D7A8F75-4481-024B-8110-0E9234413122}" srcId="{211342F6-8BB0-BE43-87A0-6995556E9B67}" destId="{93280D41-19A5-6A47-BB67-2C42E8BE5528}" srcOrd="4" destOrd="0" parTransId="{846439C5-7939-474B-8DCB-A8F2A1A942C9}" sibTransId="{BC05A4D3-5EF3-A546-A138-F10A135D8118}"/>
    <dgm:cxn modelId="{E1F47981-5F45-FD4A-AE35-F8C426867899}" type="presOf" srcId="{3AB68F24-76CF-084A-A3E8-42FD8DBE9AF5}" destId="{26506A58-24CC-E04C-9047-8B0DECCDD4DD}" srcOrd="0" destOrd="0" presId="urn:microsoft.com/office/officeart/2005/8/layout/vList3"/>
    <dgm:cxn modelId="{017B1188-4DE2-5D41-80C8-4E105F1C7D61}" srcId="{211342F6-8BB0-BE43-87A0-6995556E9B67}" destId="{3AB68F24-76CF-084A-A3E8-42FD8DBE9AF5}" srcOrd="1" destOrd="0" parTransId="{EC381A63-F26F-6B4F-BAD5-02B968D6E964}" sibTransId="{5EC0FA17-D7E1-0E43-A321-C30204BE222D}"/>
    <dgm:cxn modelId="{B20D178C-0B37-704D-8748-0A17EB331B43}" type="presOf" srcId="{93280D41-19A5-6A47-BB67-2C42E8BE5528}" destId="{0325F967-D9C2-1441-B67F-616BB6C4B650}" srcOrd="0" destOrd="0" presId="urn:microsoft.com/office/officeart/2005/8/layout/vList3"/>
    <dgm:cxn modelId="{E0699AC4-A31B-E548-AB6C-F35319661E52}" srcId="{211342F6-8BB0-BE43-87A0-6995556E9B67}" destId="{AA1A505C-E2DA-DC48-91EA-BB351150077B}" srcOrd="3" destOrd="0" parTransId="{A3D543DC-71BD-1640-BA75-11F9ED68BFA0}" sibTransId="{649AD58F-A87E-F740-94F8-3D744EFC808D}"/>
    <dgm:cxn modelId="{4DF7D9CA-95C8-A94F-9CC6-F3C0B121B332}" srcId="{211342F6-8BB0-BE43-87A0-6995556E9B67}" destId="{6F10130A-696E-7945-A660-F447C41137D6}" srcOrd="2" destOrd="0" parTransId="{05BC683B-763D-D545-969C-51059A02C404}" sibTransId="{F0385A50-6E7A-6D41-90F3-596E4B7A8F68}"/>
    <dgm:cxn modelId="{643897D2-FB60-974E-93D2-876349E67B4D}" srcId="{211342F6-8BB0-BE43-87A0-6995556E9B67}" destId="{DAB230A9-3FD1-274C-8935-492B0C89C403}" srcOrd="0" destOrd="0" parTransId="{3DC01A21-2333-8943-A7A9-1A25D79B339A}" sibTransId="{05EDA093-BB53-5F4C-842C-09DFA90A14AC}"/>
    <dgm:cxn modelId="{242981E0-FD59-E543-9287-389CFB6CB3F3}" type="presOf" srcId="{6F10130A-696E-7945-A660-F447C41137D6}" destId="{D1761EA6-36F5-7C47-ACC9-E1EAC322CCB4}" srcOrd="0" destOrd="0" presId="urn:microsoft.com/office/officeart/2005/8/layout/vList3"/>
    <dgm:cxn modelId="{74BBCF3C-ED42-4344-B994-1E872613B13B}" type="presParOf" srcId="{61D844C4-580D-9949-A84B-929EDE70B26E}" destId="{839FD383-8989-2141-AEC1-FC51DA8F102B}" srcOrd="0" destOrd="0" presId="urn:microsoft.com/office/officeart/2005/8/layout/vList3"/>
    <dgm:cxn modelId="{3CD344A3-3B3A-6441-BBB7-35F17033A0A0}" type="presParOf" srcId="{839FD383-8989-2141-AEC1-FC51DA8F102B}" destId="{1059C6E6-170E-B64A-AF39-679F7C9487DE}" srcOrd="0" destOrd="0" presId="urn:microsoft.com/office/officeart/2005/8/layout/vList3"/>
    <dgm:cxn modelId="{67B06869-B3D2-1248-B905-97D4661D00C2}" type="presParOf" srcId="{839FD383-8989-2141-AEC1-FC51DA8F102B}" destId="{0A162145-8408-A548-8003-B6C4CFE7182B}" srcOrd="1" destOrd="0" presId="urn:microsoft.com/office/officeart/2005/8/layout/vList3"/>
    <dgm:cxn modelId="{019421E7-A97B-4041-920A-A94BDAB74BB8}" type="presParOf" srcId="{61D844C4-580D-9949-A84B-929EDE70B26E}" destId="{C7FFF859-CAE6-E243-AD5A-FC2030A9401D}" srcOrd="1" destOrd="0" presId="urn:microsoft.com/office/officeart/2005/8/layout/vList3"/>
    <dgm:cxn modelId="{036B7190-6864-DA47-B43D-B85AFC652A05}" type="presParOf" srcId="{61D844C4-580D-9949-A84B-929EDE70B26E}" destId="{359AD4DE-D67B-F94F-93DD-24170EC2A377}" srcOrd="2" destOrd="0" presId="urn:microsoft.com/office/officeart/2005/8/layout/vList3"/>
    <dgm:cxn modelId="{F198F6D2-3D3F-FD47-9BBA-337339E64A41}" type="presParOf" srcId="{359AD4DE-D67B-F94F-93DD-24170EC2A377}" destId="{9D055548-1C58-874B-9DD7-1BBE839755F6}" srcOrd="0" destOrd="0" presId="urn:microsoft.com/office/officeart/2005/8/layout/vList3"/>
    <dgm:cxn modelId="{CFD5DE04-AADA-EA43-B91B-127D75BC5FCA}" type="presParOf" srcId="{359AD4DE-D67B-F94F-93DD-24170EC2A377}" destId="{26506A58-24CC-E04C-9047-8B0DECCDD4DD}" srcOrd="1" destOrd="0" presId="urn:microsoft.com/office/officeart/2005/8/layout/vList3"/>
    <dgm:cxn modelId="{71DDBE56-DD3A-7945-A56F-8090D56D6FE8}" type="presParOf" srcId="{61D844C4-580D-9949-A84B-929EDE70B26E}" destId="{D5B97525-61E3-4548-AFAB-3E6DFE53BDD1}" srcOrd="3" destOrd="0" presId="urn:microsoft.com/office/officeart/2005/8/layout/vList3"/>
    <dgm:cxn modelId="{A5DE1C6B-0115-6647-91AA-10A5CDEA5E14}" type="presParOf" srcId="{61D844C4-580D-9949-A84B-929EDE70B26E}" destId="{8953C47C-25AA-604B-B76A-D0C35F84F3A3}" srcOrd="4" destOrd="0" presId="urn:microsoft.com/office/officeart/2005/8/layout/vList3"/>
    <dgm:cxn modelId="{007E97C2-8009-AF4B-AF61-6F1B10732C71}" type="presParOf" srcId="{8953C47C-25AA-604B-B76A-D0C35F84F3A3}" destId="{68C8182D-54BA-164D-AC92-D611FA8A3219}" srcOrd="0" destOrd="0" presId="urn:microsoft.com/office/officeart/2005/8/layout/vList3"/>
    <dgm:cxn modelId="{E2C73AA1-FC37-3840-B804-7089A9CA536D}" type="presParOf" srcId="{8953C47C-25AA-604B-B76A-D0C35F84F3A3}" destId="{D1761EA6-36F5-7C47-ACC9-E1EAC322CCB4}" srcOrd="1" destOrd="0" presId="urn:microsoft.com/office/officeart/2005/8/layout/vList3"/>
    <dgm:cxn modelId="{8A632688-C00B-C643-9848-C96BBD5CF187}" type="presParOf" srcId="{61D844C4-580D-9949-A84B-929EDE70B26E}" destId="{DF31E714-692F-A34C-8593-286851C40DBE}" srcOrd="5" destOrd="0" presId="urn:microsoft.com/office/officeart/2005/8/layout/vList3"/>
    <dgm:cxn modelId="{DE6A3538-DE18-E24B-8CA7-AE9AC8FAF72D}" type="presParOf" srcId="{61D844C4-580D-9949-A84B-929EDE70B26E}" destId="{4D93E6F3-379D-4B44-8C39-5A9A11F532CB}" srcOrd="6" destOrd="0" presId="urn:microsoft.com/office/officeart/2005/8/layout/vList3"/>
    <dgm:cxn modelId="{BDEB6277-0963-8B45-8C18-9CEE32C15967}" type="presParOf" srcId="{4D93E6F3-379D-4B44-8C39-5A9A11F532CB}" destId="{8587213B-F5F5-3F49-A9B4-E451F540BA27}" srcOrd="0" destOrd="0" presId="urn:microsoft.com/office/officeart/2005/8/layout/vList3"/>
    <dgm:cxn modelId="{4DEA04A8-B836-8B45-91EF-32BA8BD60A21}" type="presParOf" srcId="{4D93E6F3-379D-4B44-8C39-5A9A11F532CB}" destId="{AA2154F6-4E64-E24E-8DF3-D54A17D9C468}" srcOrd="1" destOrd="0" presId="urn:microsoft.com/office/officeart/2005/8/layout/vList3"/>
    <dgm:cxn modelId="{E715AB1D-2B57-1C43-8529-5659AF36E3E2}" type="presParOf" srcId="{61D844C4-580D-9949-A84B-929EDE70B26E}" destId="{466D1113-ED68-1C41-8CAF-E4B5B38CDE32}" srcOrd="7" destOrd="0" presId="urn:microsoft.com/office/officeart/2005/8/layout/vList3"/>
    <dgm:cxn modelId="{4721FB8B-5467-4E46-AC08-83E066D80BA7}" type="presParOf" srcId="{61D844C4-580D-9949-A84B-929EDE70B26E}" destId="{DFEA9BD1-E5CF-1744-B15A-D6D97A283AAB}" srcOrd="8" destOrd="0" presId="urn:microsoft.com/office/officeart/2005/8/layout/vList3"/>
    <dgm:cxn modelId="{6914C868-F9DD-024F-9111-870FAE19809E}" type="presParOf" srcId="{DFEA9BD1-E5CF-1744-B15A-D6D97A283AAB}" destId="{500C1D37-1F5E-094C-8863-DA7383611488}" srcOrd="0" destOrd="0" presId="urn:microsoft.com/office/officeart/2005/8/layout/vList3"/>
    <dgm:cxn modelId="{C57B2DA4-C21D-0546-911C-C8BF7E258AC9}" type="presParOf" srcId="{DFEA9BD1-E5CF-1744-B15A-D6D97A283AAB}" destId="{0325F967-D9C2-1441-B67F-616BB6C4B6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62145-8408-A548-8003-B6C4CFE7182B}">
      <dsp:nvSpPr>
        <dsp:cNvPr id="0" name=""/>
        <dsp:cNvSpPr/>
      </dsp:nvSpPr>
      <dsp:spPr>
        <a:xfrm rot="10800000">
          <a:off x="1605436" y="4413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Clarity </a:t>
          </a:r>
          <a:endParaRPr lang="en-US" sz="40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919379" y="4413"/>
        <a:ext cx="4740389" cy="1255771"/>
      </dsp:txXfrm>
    </dsp:sp>
    <dsp:sp modelId="{1059C6E6-170E-B64A-AF39-679F7C9487DE}">
      <dsp:nvSpPr>
        <dsp:cNvPr id="0" name=""/>
        <dsp:cNvSpPr/>
      </dsp:nvSpPr>
      <dsp:spPr>
        <a:xfrm>
          <a:off x="610975" y="4413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06A58-24CC-E04C-9047-8B0DECCDD4DD}">
      <dsp:nvSpPr>
        <dsp:cNvPr id="0" name=""/>
        <dsp:cNvSpPr/>
      </dsp:nvSpPr>
      <dsp:spPr>
        <a:xfrm rot="10800000">
          <a:off x="1605436" y="1635042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Proof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19379" y="1635042"/>
        <a:ext cx="4740389" cy="1255771"/>
      </dsp:txXfrm>
    </dsp:sp>
    <dsp:sp modelId="{9D055548-1C58-874B-9DD7-1BBE839755F6}">
      <dsp:nvSpPr>
        <dsp:cNvPr id="0" name=""/>
        <dsp:cNvSpPr/>
      </dsp:nvSpPr>
      <dsp:spPr>
        <a:xfrm>
          <a:off x="610975" y="1635042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61EA6-36F5-7C47-ACC9-E1EAC322CCB4}">
      <dsp:nvSpPr>
        <dsp:cNvPr id="0" name=""/>
        <dsp:cNvSpPr/>
      </dsp:nvSpPr>
      <dsp:spPr>
        <a:xfrm rot="10800000">
          <a:off x="1605436" y="3265670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Speed </a:t>
          </a:r>
          <a:endParaRPr lang="en-US" sz="40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919379" y="3265670"/>
        <a:ext cx="4740389" cy="1255771"/>
      </dsp:txXfrm>
    </dsp:sp>
    <dsp:sp modelId="{68C8182D-54BA-164D-AC92-D611FA8A3219}">
      <dsp:nvSpPr>
        <dsp:cNvPr id="0" name=""/>
        <dsp:cNvSpPr/>
      </dsp:nvSpPr>
      <dsp:spPr>
        <a:xfrm>
          <a:off x="610975" y="3265670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154F6-4E64-E24E-8DF3-D54A17D9C468}">
      <dsp:nvSpPr>
        <dsp:cNvPr id="0" name=""/>
        <dsp:cNvSpPr/>
      </dsp:nvSpPr>
      <dsp:spPr>
        <a:xfrm rot="10800000">
          <a:off x="1605436" y="4896299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Ownership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19379" y="4896299"/>
        <a:ext cx="4740389" cy="1255771"/>
      </dsp:txXfrm>
    </dsp:sp>
    <dsp:sp modelId="{8587213B-F5F5-3F49-A9B4-E451F540BA27}">
      <dsp:nvSpPr>
        <dsp:cNvPr id="0" name=""/>
        <dsp:cNvSpPr/>
      </dsp:nvSpPr>
      <dsp:spPr>
        <a:xfrm>
          <a:off x="610975" y="4896299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5F967-D9C2-1441-B67F-616BB6C4B650}">
      <dsp:nvSpPr>
        <dsp:cNvPr id="0" name=""/>
        <dsp:cNvSpPr/>
      </dsp:nvSpPr>
      <dsp:spPr>
        <a:xfrm rot="10800000">
          <a:off x="1605436" y="6526927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Closure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19379" y="6526927"/>
        <a:ext cx="4740389" cy="1255771"/>
      </dsp:txXfrm>
    </dsp:sp>
    <dsp:sp modelId="{500C1D37-1F5E-094C-8863-DA7383611488}">
      <dsp:nvSpPr>
        <dsp:cNvPr id="0" name=""/>
        <dsp:cNvSpPr/>
      </dsp:nvSpPr>
      <dsp:spPr>
        <a:xfrm>
          <a:off x="610975" y="6526927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62145-8408-A548-8003-B6C4CFE7182B}">
      <dsp:nvSpPr>
        <dsp:cNvPr id="0" name=""/>
        <dsp:cNvSpPr/>
      </dsp:nvSpPr>
      <dsp:spPr>
        <a:xfrm rot="10800000">
          <a:off x="1652926" y="4413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Truth </a:t>
          </a:r>
          <a:endParaRPr lang="en-US" sz="40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966869" y="4413"/>
        <a:ext cx="4702344" cy="1255771"/>
      </dsp:txXfrm>
    </dsp:sp>
    <dsp:sp modelId="{1059C6E6-170E-B64A-AF39-679F7C9487DE}">
      <dsp:nvSpPr>
        <dsp:cNvPr id="0" name=""/>
        <dsp:cNvSpPr/>
      </dsp:nvSpPr>
      <dsp:spPr>
        <a:xfrm>
          <a:off x="620486" y="4413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06A58-24CC-E04C-9047-8B0DECCDD4DD}">
      <dsp:nvSpPr>
        <dsp:cNvPr id="0" name=""/>
        <dsp:cNvSpPr/>
      </dsp:nvSpPr>
      <dsp:spPr>
        <a:xfrm rot="10800000">
          <a:off x="1652926" y="1635042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Continuity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66869" y="1635042"/>
        <a:ext cx="4702344" cy="1255771"/>
      </dsp:txXfrm>
    </dsp:sp>
    <dsp:sp modelId="{9D055548-1C58-874B-9DD7-1BBE839755F6}">
      <dsp:nvSpPr>
        <dsp:cNvPr id="0" name=""/>
        <dsp:cNvSpPr/>
      </dsp:nvSpPr>
      <dsp:spPr>
        <a:xfrm>
          <a:off x="620486" y="1635042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61EA6-36F5-7C47-ACC9-E1EAC322CCB4}">
      <dsp:nvSpPr>
        <dsp:cNvPr id="0" name=""/>
        <dsp:cNvSpPr/>
      </dsp:nvSpPr>
      <dsp:spPr>
        <a:xfrm rot="10800000">
          <a:off x="1652926" y="3265670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Rituals </a:t>
          </a:r>
          <a:endParaRPr lang="en-US" sz="40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966869" y="3265670"/>
        <a:ext cx="4702344" cy="1255771"/>
      </dsp:txXfrm>
    </dsp:sp>
    <dsp:sp modelId="{68C8182D-54BA-164D-AC92-D611FA8A3219}">
      <dsp:nvSpPr>
        <dsp:cNvPr id="0" name=""/>
        <dsp:cNvSpPr/>
      </dsp:nvSpPr>
      <dsp:spPr>
        <a:xfrm>
          <a:off x="620486" y="3265670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154F6-4E64-E24E-8DF3-D54A17D9C468}">
      <dsp:nvSpPr>
        <dsp:cNvPr id="0" name=""/>
        <dsp:cNvSpPr/>
      </dsp:nvSpPr>
      <dsp:spPr>
        <a:xfrm rot="10800000">
          <a:off x="1652926" y="4896299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Language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66869" y="4896299"/>
        <a:ext cx="4702344" cy="1255771"/>
      </dsp:txXfrm>
    </dsp:sp>
    <dsp:sp modelId="{8587213B-F5F5-3F49-A9B4-E451F540BA27}">
      <dsp:nvSpPr>
        <dsp:cNvPr id="0" name=""/>
        <dsp:cNvSpPr/>
      </dsp:nvSpPr>
      <dsp:spPr>
        <a:xfrm>
          <a:off x="620486" y="4896299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5F967-D9C2-1441-B67F-616BB6C4B650}">
      <dsp:nvSpPr>
        <dsp:cNvPr id="0" name=""/>
        <dsp:cNvSpPr/>
      </dsp:nvSpPr>
      <dsp:spPr>
        <a:xfrm rot="10800000">
          <a:off x="1652926" y="6526927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Energy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66869" y="6526927"/>
        <a:ext cx="4702344" cy="1255771"/>
      </dsp:txXfrm>
    </dsp:sp>
    <dsp:sp modelId="{500C1D37-1F5E-094C-8863-DA7383611488}">
      <dsp:nvSpPr>
        <dsp:cNvPr id="0" name=""/>
        <dsp:cNvSpPr/>
      </dsp:nvSpPr>
      <dsp:spPr>
        <a:xfrm>
          <a:off x="620486" y="6526927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62145-8408-A548-8003-B6C4CFE7182B}">
      <dsp:nvSpPr>
        <dsp:cNvPr id="0" name=""/>
        <dsp:cNvSpPr/>
      </dsp:nvSpPr>
      <dsp:spPr>
        <a:xfrm rot="10800000">
          <a:off x="1605436" y="4413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Clarity </a:t>
          </a:r>
          <a:endParaRPr lang="en-US" sz="40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919379" y="4413"/>
        <a:ext cx="4740389" cy="1255771"/>
      </dsp:txXfrm>
    </dsp:sp>
    <dsp:sp modelId="{1059C6E6-170E-B64A-AF39-679F7C9487DE}">
      <dsp:nvSpPr>
        <dsp:cNvPr id="0" name=""/>
        <dsp:cNvSpPr/>
      </dsp:nvSpPr>
      <dsp:spPr>
        <a:xfrm>
          <a:off x="610975" y="4413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06A58-24CC-E04C-9047-8B0DECCDD4DD}">
      <dsp:nvSpPr>
        <dsp:cNvPr id="0" name=""/>
        <dsp:cNvSpPr/>
      </dsp:nvSpPr>
      <dsp:spPr>
        <a:xfrm rot="10800000">
          <a:off x="1605436" y="1635042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Proof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19379" y="1635042"/>
        <a:ext cx="4740389" cy="1255771"/>
      </dsp:txXfrm>
    </dsp:sp>
    <dsp:sp modelId="{9D055548-1C58-874B-9DD7-1BBE839755F6}">
      <dsp:nvSpPr>
        <dsp:cNvPr id="0" name=""/>
        <dsp:cNvSpPr/>
      </dsp:nvSpPr>
      <dsp:spPr>
        <a:xfrm>
          <a:off x="610975" y="1635042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61EA6-36F5-7C47-ACC9-E1EAC322CCB4}">
      <dsp:nvSpPr>
        <dsp:cNvPr id="0" name=""/>
        <dsp:cNvSpPr/>
      </dsp:nvSpPr>
      <dsp:spPr>
        <a:xfrm rot="10800000">
          <a:off x="1605436" y="3265670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Speed </a:t>
          </a:r>
          <a:endParaRPr lang="en-US" sz="40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919379" y="3265670"/>
        <a:ext cx="4740389" cy="1255771"/>
      </dsp:txXfrm>
    </dsp:sp>
    <dsp:sp modelId="{68C8182D-54BA-164D-AC92-D611FA8A3219}">
      <dsp:nvSpPr>
        <dsp:cNvPr id="0" name=""/>
        <dsp:cNvSpPr/>
      </dsp:nvSpPr>
      <dsp:spPr>
        <a:xfrm>
          <a:off x="610975" y="3265670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154F6-4E64-E24E-8DF3-D54A17D9C468}">
      <dsp:nvSpPr>
        <dsp:cNvPr id="0" name=""/>
        <dsp:cNvSpPr/>
      </dsp:nvSpPr>
      <dsp:spPr>
        <a:xfrm rot="10800000">
          <a:off x="1605436" y="4896299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Ownership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19379" y="4896299"/>
        <a:ext cx="4740389" cy="1255771"/>
      </dsp:txXfrm>
    </dsp:sp>
    <dsp:sp modelId="{8587213B-F5F5-3F49-A9B4-E451F540BA27}">
      <dsp:nvSpPr>
        <dsp:cNvPr id="0" name=""/>
        <dsp:cNvSpPr/>
      </dsp:nvSpPr>
      <dsp:spPr>
        <a:xfrm>
          <a:off x="610975" y="4896299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5F967-D9C2-1441-B67F-616BB6C4B650}">
      <dsp:nvSpPr>
        <dsp:cNvPr id="0" name=""/>
        <dsp:cNvSpPr/>
      </dsp:nvSpPr>
      <dsp:spPr>
        <a:xfrm rot="10800000">
          <a:off x="1605436" y="6526927"/>
          <a:ext cx="5054332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Closure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19379" y="6526927"/>
        <a:ext cx="4740389" cy="1255771"/>
      </dsp:txXfrm>
    </dsp:sp>
    <dsp:sp modelId="{500C1D37-1F5E-094C-8863-DA7383611488}">
      <dsp:nvSpPr>
        <dsp:cNvPr id="0" name=""/>
        <dsp:cNvSpPr/>
      </dsp:nvSpPr>
      <dsp:spPr>
        <a:xfrm>
          <a:off x="610975" y="6526927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62145-8408-A548-8003-B6C4CFE7182B}">
      <dsp:nvSpPr>
        <dsp:cNvPr id="0" name=""/>
        <dsp:cNvSpPr/>
      </dsp:nvSpPr>
      <dsp:spPr>
        <a:xfrm rot="10800000">
          <a:off x="1652926" y="4413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Truth </a:t>
          </a:r>
          <a:endParaRPr lang="en-US" sz="40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966869" y="4413"/>
        <a:ext cx="4702344" cy="1255771"/>
      </dsp:txXfrm>
    </dsp:sp>
    <dsp:sp modelId="{1059C6E6-170E-B64A-AF39-679F7C9487DE}">
      <dsp:nvSpPr>
        <dsp:cNvPr id="0" name=""/>
        <dsp:cNvSpPr/>
      </dsp:nvSpPr>
      <dsp:spPr>
        <a:xfrm>
          <a:off x="620486" y="4413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06A58-24CC-E04C-9047-8B0DECCDD4DD}">
      <dsp:nvSpPr>
        <dsp:cNvPr id="0" name=""/>
        <dsp:cNvSpPr/>
      </dsp:nvSpPr>
      <dsp:spPr>
        <a:xfrm rot="10800000">
          <a:off x="1652926" y="1635042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Continuity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66869" y="1635042"/>
        <a:ext cx="4702344" cy="1255771"/>
      </dsp:txXfrm>
    </dsp:sp>
    <dsp:sp modelId="{9D055548-1C58-874B-9DD7-1BBE839755F6}">
      <dsp:nvSpPr>
        <dsp:cNvPr id="0" name=""/>
        <dsp:cNvSpPr/>
      </dsp:nvSpPr>
      <dsp:spPr>
        <a:xfrm>
          <a:off x="620486" y="1635042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61EA6-36F5-7C47-ACC9-E1EAC322CCB4}">
      <dsp:nvSpPr>
        <dsp:cNvPr id="0" name=""/>
        <dsp:cNvSpPr/>
      </dsp:nvSpPr>
      <dsp:spPr>
        <a:xfrm rot="10800000">
          <a:off x="1652926" y="3265670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Rituals </a:t>
          </a:r>
          <a:endParaRPr lang="en-US" sz="40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966869" y="3265670"/>
        <a:ext cx="4702344" cy="1255771"/>
      </dsp:txXfrm>
    </dsp:sp>
    <dsp:sp modelId="{68C8182D-54BA-164D-AC92-D611FA8A3219}">
      <dsp:nvSpPr>
        <dsp:cNvPr id="0" name=""/>
        <dsp:cNvSpPr/>
      </dsp:nvSpPr>
      <dsp:spPr>
        <a:xfrm>
          <a:off x="620486" y="3265670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154F6-4E64-E24E-8DF3-D54A17D9C468}">
      <dsp:nvSpPr>
        <dsp:cNvPr id="0" name=""/>
        <dsp:cNvSpPr/>
      </dsp:nvSpPr>
      <dsp:spPr>
        <a:xfrm rot="10800000">
          <a:off x="1652926" y="4896299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Language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66869" y="4896299"/>
        <a:ext cx="4702344" cy="1255771"/>
      </dsp:txXfrm>
    </dsp:sp>
    <dsp:sp modelId="{8587213B-F5F5-3F49-A9B4-E451F540BA27}">
      <dsp:nvSpPr>
        <dsp:cNvPr id="0" name=""/>
        <dsp:cNvSpPr/>
      </dsp:nvSpPr>
      <dsp:spPr>
        <a:xfrm>
          <a:off x="620486" y="4896299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5F967-D9C2-1441-B67F-616BB6C4B650}">
      <dsp:nvSpPr>
        <dsp:cNvPr id="0" name=""/>
        <dsp:cNvSpPr/>
      </dsp:nvSpPr>
      <dsp:spPr>
        <a:xfrm rot="10800000">
          <a:off x="1652926" y="6526927"/>
          <a:ext cx="5016287" cy="1255771"/>
        </a:xfrm>
        <a:prstGeom prst="homePlate">
          <a:avLst/>
        </a:prstGeom>
        <a:noFill/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76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Energy</a:t>
          </a:r>
          <a:r>
            <a:rPr lang="en-US" sz="40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 rot="10800000">
        <a:off x="1966869" y="6526927"/>
        <a:ext cx="4702344" cy="1255771"/>
      </dsp:txXfrm>
    </dsp:sp>
    <dsp:sp modelId="{500C1D37-1F5E-094C-8863-DA7383611488}">
      <dsp:nvSpPr>
        <dsp:cNvPr id="0" name=""/>
        <dsp:cNvSpPr/>
      </dsp:nvSpPr>
      <dsp:spPr>
        <a:xfrm>
          <a:off x="620486" y="6526927"/>
          <a:ext cx="1255771" cy="1255771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57150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CERTAIN, NOT LOUD  (First slide)  Below is just my notes.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command the room, set seriousness, set love.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“I’m not here because Joe needed a speaker.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I’m here because this team is building something real.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when something is real… you don’t protect it with comfort.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protect it with standards.”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Pause.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“So today, you’re going to feel two things at the same time: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You’re going to feel proud… and you’re going to feel challenged.”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5FA67D08-ECC2-0CA1-BF17-2F21BE35E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E108710-D305-F894-0661-8D8B0DD7AF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10 LAWS OF THE OBVIOUS CHOICE (ALL 10)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give them a standard; make it repeatable; make it actionable.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you deliver: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 the law. Give a 20–30 second punch. Drop 1 elite example </a:t>
            </a:r>
            <a:r>
              <a:rPr lang="en-US" sz="1800" i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when it helps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Move 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Clarity — Say it so simply the room can repeat it.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“If your message can’t be repeated, it can’t be believed.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Clarity is when your own staff can say it without thinking.”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Nike’s </a:t>
            </a:r>
            <a:r>
              <a:rPr lang="en-US" sz="1800" i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 Do It.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Proof — Receipts over rhetoric (wins, outcomes, case films).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“Obvious brands don’t argue. They show.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Wins. Outcomes. Stories. Receipts.”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Mayo outcomes; Rolex reliability/resale.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Speed — Velocity in response, decision, delivery.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“Speed is a signal.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Slow feels unsure. Fast feels certain.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market confuses hesitation with weakness.”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Brady’s clock.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Ownership — Show the work in public.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“Ownership is visible standards.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don’t hide your process. You lead with it.”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Kobe’s reps you can see.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Closure — No loose ends: acknowledge → action → closed.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“Loose ends are silent brand killers.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don’t get credit for intention.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get credit for closure.”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Four Seasons loop-closing.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Truth — Kind + clear + uncompromising; no triangle talk.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“Truth is what keeps a brand clean.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gossip. No dodging. No ‘he said, she said.’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Truth delivered with respect is a form of love.”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Kobe’s standards; Mayo’s candor on tradeoffs.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Continuity — Continuity of care is assumed; know the family; be ready.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future of every great practice is multi-generational.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don’t know the family, you don’t own the relationship.”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Augusta tradition; Four Seasons consistency everywhere.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Rituals — Welcome, wins, repair, anniversaries—on cadence.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“Rituals turn culture into an operating system.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don’t ‘hope’ the standard shows up.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build a cadence that forces it.”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Masters ceremonies; Kobe 4am; team huddles.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Language — ISMs people repeat, wear, defend.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“Language isn’t branding. It’s command.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it can’t be repeated, it can’t rally.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it can’t be rallied, it can’t scale.”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Nike slogan; Rolex crown; Augusta line.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 Energy — Associations that multiply; protect the standard.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“Energy is the invisible force that decides your ceiling.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 the room. Protect the standard.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Because energy multiplies… and so does rot.”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Nike athlete-led movement; Augusta reverence; Kobe edge.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4903E171-6ABA-7B08-A25F-58FC456B5B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3005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30E86122-B393-FBA5-6A8F-5D883E3E9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B36DD15-5FE8-4B04-CD8E-865CAA47F4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Tie it back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anchor the whole list.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“These 10 Laws aren’t ‘marketing.’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They’re what certainty looks like… in real life.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2026 belongs to the team that can do these things consistently.”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C69E8B1F-918A-9841-B61E-10A88DB59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6380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6222E4CD-DD28-8CC1-2F23-68B033F8B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1771E82-DDA2-9FBF-1E7D-6CF5107B65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BRIDGE TO CULT BRAND (INTRO ONLY)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show the “beyond” without stealing focus from Obvious.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“Now… Obvious Choice is the mission for 2026.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once you become obvious… the next evolution is dangerous in the best way.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That’s when you stop being a firm… and start becoming a movement.”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list ONLY (fast):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Origins &amp; Evolutions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Dogma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Exceptional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Enemies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Flaws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Associations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Unique Language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Likeability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80C4351-CD02-D64C-2B23-2C920D57C0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885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D751CA1-3B29-94F8-38F5-44E342D91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6D6E212-0264-D9FB-30D6-8F1D2B3B6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WEAVE 2–3 MAGELLAN EXAMPLES (LIGHT) + QUESTIONS BACK TO OMEGA  (Work thru this section to create a few slides which make sense of the 8 Pillars above)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illustrate quickly; then make it about Omega.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Choose 2–3 pillars only (don’t do all 8 in depth)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recommendation for THIS room: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Origins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Dogma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(Those set culture + standard immediately.)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D262EE25-34D2-2855-52B7-9B1AAFEAFE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295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81128FB-F826-A043-FC09-2C5E878B3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CDCCDC53-F34B-8EF5-E352-0938703B42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WEAVE 2–3 MAGELLAN EXAMPLES (LIGHT) + QUESTIONS BACK TO OMEGA  (Work thru this section to create a few slides which make sense of the 8 Pillars above)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illustrate quickly; then make it about Omega.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Choose 2–3 pillars only (don’t do all 8 in depth)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recommendation for THIS room: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Origins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Dogma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(Those set culture + standard immediately.)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8DB5E403-1632-93F4-FF24-881A51B356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5708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AFB3E55-B364-AE84-D124-307F7F1AB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F9E1CAB-D152-8D5F-524C-DBF800CCE7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Origins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45 seconds of your Magellan origin, then stop.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“I’ll give you one example from our world—quickly—because it proves a point…”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ask: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“What’s your origin myth?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pain did you build through?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how much of that hunger still shows up today?”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FB40A35-E466-AB00-EC3C-CE4E40C3DE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3401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C4F06223-5F8C-44F1-6BBB-B1BCD9686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081D7885-1191-1E3C-E741-C0F918FB18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Dogma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Drop 2–3 lines: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“Effort isn’t optional…”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“Movement beats theory…”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ask: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“What are the non-negotiables here?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would your team say you believe—without a script?”</a:t>
            </a:r>
            <a:r>
              <a:rPr lang="en-US" sz="1800" b="1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6C04231A-7D08-3E8E-6D9A-246C73EE1D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7961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499D062E-1AB1-ADDD-B157-9A9027475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894B903-5C6F-D8C4-579E-E015AE18AA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the principle, not the whole Magellan list.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“Language is culture. Yours should command.”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ask Omega: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“What are the 5 phrases only Omega would say?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clients repeat? What do you want them repeating?”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(If Joe wants, he can answer live. That’s powerful.)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A209609C-6F98-748E-0FC6-24E171A2AA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0274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4C89DABD-A4A2-ABB3-A4D5-902C91DEC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C0B01D7F-86D1-192F-380C-5A3D4E72D8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CLOSE THE OPENING KEYNOTE (BEHAVIOR + LIFE)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bring it back to Obvious; make it personal; set the year.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“So let’s bring it home.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isn’t a marketing decision.</a:t>
            </a:r>
            <a:b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a behavior.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the life stack (deliver like a cadence/drumbeat):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“Obvious leader.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teammate.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partner.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employer.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human.”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the line you already wrote (keep it):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“Doing the little things right—when nobody is watching—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what makes you the obvious choice when everyone is.”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 drop (pause after it):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“2026 doesn’t belong to the loud.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belongs to the certain.”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Stop. Let it hang. Walk off clean.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4648088-F6A5-4BBD-F145-0B9F303DE0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417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FD1082F-60EE-0E7C-F6AF-1E7A5410C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41ED44F-BA12-0524-9E64-7FEA866066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EVOLUTION OF THE THEMES (WE DID → COLLECTIVE FORCE → TAKE) (Slide 2) Below are my notes.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Did, Now We Go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that was proof we could execute.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Collective Force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that was the realization that the team together is a weapon.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Take What’s Ours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that was offense. Aggression. Market share. No permission.”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the pivot: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02E10847-3533-15E3-9803-477B211205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89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6E4B91F6-4B83-E6B0-A961-0B6B6D5BE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1584762-F7FB-D5CB-D2CD-8EBA806B55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the pivot: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“But once you TAKE long enough… the goal changes.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goal becomes… </a:t>
            </a: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 it: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“Because the highest form of winning isn’t taking.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being chosen… automatically.”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9C6B723-EBFB-B281-A18C-F0FE04A7A7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683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00F2AA0-FD75-6C9D-556F-1C89D71CF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6D83E76-9A2F-ADCD-3307-4596798E42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PROGRESSION FRAMEWORK (VISIBLE → MAGNETIC)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Stage 1: OMNIPRESENT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 (use your definition, tighten it):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“Omnipresent is volume-based visibility.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You’re everywhere… but you can still be forgettable.”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Signals (fire them quickly):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 see you everywhere.”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campaigns run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media, digital, events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 executes tasks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Warning sign: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“If you turned the ads off tomorrow… would anyone remember what made you different?”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42AA975D-692D-D5A7-80CF-58FA67E2ED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176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2F69B54F-3B17-FD32-8854-3658BD6B0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4624B464-B7F8-87B8-5F04-848CB92BB4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Stage 2: THE OBVIOUS CHOICE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“Obvious Choice is when you stop explaining… and you start confirming.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 know who you are, what you do, and why it’s better.”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Signals: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 can repeat beliefs/standards/pitch without script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sharp, aligned deck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prospects stop shopping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 is adopted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referrals from people who haven’t even met you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Warning sign: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“If a competitor copied your exact marketing… would it feel the same to the client?”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EEC72F97-EF08-8303-BDC4-FDA979252D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919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57EE1659-A727-445D-86C6-23F83295F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44FBBBE-F751-1AB8-571C-5B158E2222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Stage 3: CULT BRAND / MOVEMENT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“Cult Brand is when you’re not just chosen… you’re followed.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clients repeat your language, wear your brand, and refer you because they believe.”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framing statement (deliver slowly):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“Most advisors stop at visibility.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push to clarity.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very few ever build something that moves people without them being in the room.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That’s the goal.”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You’re not ‘trying’ anymore. You’re here.”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the hit: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“Now the only question is: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you going to be the loudest option… or the Obvious Choice?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6FC8924E-6FD1-8D92-9290-E1BE505819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5225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6A3717D-A9E6-AADC-6006-7FF0408CC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72686AE-6C1B-09D0-2739-5B5A071C85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DEFINE OBVIOUS (OBVIOUS ≠ LOUD)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create the mental model for the 10 Laws.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“Obvious isn’t loud.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is CERTAIN.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doing the little things right—consistently—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 when you can’t see the results yet,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 when you’re not getting the glory,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 when nobody’s clapping.”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Pause.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“Certainty is felt.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once it’s felt… the market stops comparing.”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001625D7-B03A-1FF9-DC4D-1E61DF2F6D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6138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F1B5C854-5809-0383-957F-9A53F36B3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AA47AE60-4E90-7151-A0FF-AE62E3B4C5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10 LAWS OF THE OBVIOUS CHOICE (ALL 10)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give them a standard; make it repeatable; make it actionable.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you deliver: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 the law. Give a 20–30 second punch. Drop 1 elite example </a:t>
            </a:r>
            <a:r>
              <a:rPr lang="en-US" sz="1800" i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when it helps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Move 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Clarity — Say it so simply the room can repeat it.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“If your message can’t be repeated, it can’t be believed.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Clarity is when your own staff can say it without thinking.”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Nike’s </a:t>
            </a:r>
            <a:r>
              <a:rPr lang="en-US" sz="1800" i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 Do It.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Proof — Receipts over rhetoric (wins, outcomes, case films).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“Obvious brands don’t argue. They show.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Wins. Outcomes. Stories. Receipts.”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Mayo outcomes; Rolex reliability/resale.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Speed — Velocity in response, decision, delivery.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“Speed is a signal.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Slow feels unsure. Fast feels certain.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market confuses hesitation with weakness.”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Brady’s clock.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Ownership — Show the work in public.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“Ownership is visible standards.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don’t hide your process. You lead with it.”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Kobe’s reps you can see.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Closure — No loose ends: acknowledge → action → closed.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“Loose ends are silent brand killers.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don’t get credit for intention.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get credit for closure.”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Four Seasons loop-closing.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Truth — Kind + clear + uncompromising; no triangle talk.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“Truth is what keeps a brand clean.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gossip. No dodging. No ‘he said, she said.’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Truth delivered with respect is a form of love.”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Kobe’s standards; Mayo’s candor on tradeoffs.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Continuity — Continuity of care is assumed; know the family; be ready.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future of every great practice is multi-generational.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don’t know the family, you don’t own the relationship.”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Augusta tradition; Four Seasons consistency everywhere.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Rituals — Welcome, wins, repair, anniversaries—on cadence.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“Rituals turn culture into an operating system.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don’t ‘hope’ the standard shows up.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build a cadence that forces it.”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Masters ceremonies; Kobe 4am; team huddles.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Language — ISMs people repeat, wear, defend.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“Language isn’t branding. It’s command.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it can’t be repeated, it can’t rally.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it can’t be rallied, it can’t scale.”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Nike slogan; Rolex crown; Augusta line.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 Energy — Associations that multiply; protect the standard.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“Energy is the invisible force that decides your ceiling.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 the room. Protect the standard.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Because energy multiplies… and so does rot.”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Nike athlete-led movement; Augusta reverence; Kobe edge.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1E808960-5ACE-4906-A12D-49F8C887D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31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A71AECFB-DAB5-962E-4EF1-9353A1457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35350577-5312-E644-8A74-0B439BCC0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10 LAWS OF THE OBVIOUS CHOICE (ALL 10)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give them a standard; make it repeatable; make it actionable.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you deliver: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 the law. Give a 20–30 second punch. Drop 1 elite example </a:t>
            </a:r>
            <a:r>
              <a:rPr lang="en-US" sz="1800" i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when it helps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Move 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Clarity — Say it so simply the room can repeat it.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“If your message can’t be repeated, it can’t be believed.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Clarity is when your own staff can say it without thinking.”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Nike’s </a:t>
            </a:r>
            <a:r>
              <a:rPr lang="en-US" sz="1800" i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 Do It.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Proof — Receipts over rhetoric (wins, outcomes, case films).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“Obvious brands don’t argue. They show.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Wins. Outcomes. Stories. Receipts.”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Mayo outcomes; Rolex reliability/resale.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Speed — Velocity in response, decision, delivery.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“Speed is a signal.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Slow feels unsure. Fast feels certain.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market confuses hesitation with weakness.”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Brady’s clock.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Ownership — Show the work in public.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“Ownership is visible standards.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don’t hide your process. You lead with it.”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Kobe’s reps you can see.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Closure — No loose ends: acknowledge → action → closed.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“Loose ends are silent brand killers.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don’t get credit for intention.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get credit for closure.”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Four Seasons loop-closing.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Truth — Kind + clear + uncompromising; no triangle talk.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“Truth is what keeps a brand clean.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gossip. No dodging. No ‘he said, she said.’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Truth delivered with respect is a form of love.”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Kobe’s standards; Mayo’s candor on tradeoffs.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Continuity — Continuity of care is assumed; know the family; be ready.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future of every great practice is multi-generational.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don’t know the family, you don’t own the relationship.”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Augusta tradition; Four Seasons consistency everywhere.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Rituals — Welcome, wins, repair, anniversaries—on cadence.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“Rituals turn culture into an operating system.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don’t ‘hope’ the standard shows up.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build a cadence that forces it.”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Masters ceremonies; Kobe 4am; team huddles.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Language — ISMs people repeat, wear, defend.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“Language isn’t branding. It’s command.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it can’t be repeated, it can’t rally.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it can’t be rallied, it can’t scale.”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Nike slogan; Rolex crown; Augusta line.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 Energy — Associations that multiply; protect the standard.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“Energy is the invisible force that decides your ceiling.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 the room. Protect the standard.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Because energy multiplies… and so does rot.”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Nike athlete-led movement; Augusta reverence; Kobe edge.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C50BF105-4241-BFD4-C36D-5652DE944B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1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F9D55-BF53-7D9E-A19A-F99C3BB3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8E2568-B420-4FE5-31F1-84939923B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953CAE-4DEB-941B-A183-D3939476FA3B}"/>
              </a:ext>
            </a:extLst>
          </p:cNvPr>
          <p:cNvSpPr/>
          <p:nvPr userDrawn="1"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4BC5C-1D60-9EE0-3C2C-6D3322D41044}"/>
              </a:ext>
            </a:extLst>
          </p:cNvPr>
          <p:cNvCxnSpPr>
            <a:cxnSpLocks/>
          </p:cNvCxnSpPr>
          <p:nvPr userDrawn="1"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9;p7">
            <a:extLst>
              <a:ext uri="{FF2B5EF4-FFF2-40B4-BE49-F238E27FC236}">
                <a16:creationId xmlns:a16="http://schemas.microsoft.com/office/drawing/2014/main" id="{FCAAE4FE-3E03-6CE6-3CF7-AEB0A31EE094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60;p7">
            <a:extLst>
              <a:ext uri="{FF2B5EF4-FFF2-40B4-BE49-F238E27FC236}">
                <a16:creationId xmlns:a16="http://schemas.microsoft.com/office/drawing/2014/main" id="{44DDCA82-65AD-4CE8-82E2-E69BBEE11E93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C4E895-920B-29E8-A403-D19B3AB1E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4000"/>
          </a:blip>
          <a:srcRect l="2892" t="21738" r="2892"/>
          <a:stretch/>
        </p:blipFill>
        <p:spPr>
          <a:xfrm>
            <a:off x="0" y="9877"/>
            <a:ext cx="18290505" cy="8076153"/>
          </a:xfrm>
          <a:prstGeom prst="rect">
            <a:avLst/>
          </a:prstGeom>
        </p:spPr>
      </p:pic>
      <p:pic>
        <p:nvPicPr>
          <p:cNvPr id="14" name="Google Shape;91;p10">
            <a:extLst>
              <a:ext uri="{FF2B5EF4-FFF2-40B4-BE49-F238E27FC236}">
                <a16:creationId xmlns:a16="http://schemas.microsoft.com/office/drawing/2014/main" id="{8E4A8EF4-DA5C-1FBE-1FCA-8C1666F9EE56}"/>
              </a:ext>
            </a:extLst>
          </p:cNvPr>
          <p:cNvPicPr preferRelativeResize="0"/>
          <p:nvPr userDrawn="1"/>
        </p:nvPicPr>
        <p:blipFill>
          <a:blip r:embed="rId5"/>
          <a:srcRect l="699" t="17937" r="537" b="16881"/>
          <a:stretch/>
        </p:blipFill>
        <p:spPr>
          <a:xfrm>
            <a:off x="-48841" y="0"/>
            <a:ext cx="18377804" cy="80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871AC8-19AE-09A2-CCC2-E330255ED0E0}"/>
              </a:ext>
            </a:extLst>
          </p:cNvPr>
          <p:cNvSpPr/>
          <p:nvPr userDrawn="1"/>
        </p:nvSpPr>
        <p:spPr>
          <a:xfrm>
            <a:off x="0" y="9878"/>
            <a:ext cx="18288000" cy="8076152"/>
          </a:xfrm>
          <a:prstGeom prst="rect">
            <a:avLst/>
          </a:prstGeom>
          <a:solidFill>
            <a:srgbClr val="27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8EFE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6;p8">
            <a:extLst>
              <a:ext uri="{FF2B5EF4-FFF2-40B4-BE49-F238E27FC236}">
                <a16:creationId xmlns:a16="http://schemas.microsoft.com/office/drawing/2014/main" id="{971D8341-088F-2EC6-325B-EB49B4A8376A}"/>
              </a:ext>
            </a:extLst>
          </p:cNvPr>
          <p:cNvGrpSpPr/>
          <p:nvPr userDrawn="1"/>
        </p:nvGrpSpPr>
        <p:grpSpPr>
          <a:xfrm>
            <a:off x="1028700" y="4154808"/>
            <a:ext cx="16230600" cy="4785383"/>
            <a:chOff x="0" y="-9525"/>
            <a:chExt cx="4274726" cy="1260348"/>
          </a:xfrm>
          <a:solidFill>
            <a:srgbClr val="E75526">
              <a:alpha val="59737"/>
            </a:srgbClr>
          </a:solidFill>
        </p:grpSpPr>
        <p:sp>
          <p:nvSpPr>
            <p:cNvPr id="3" name="Google Shape;67;p8">
              <a:extLst>
                <a:ext uri="{FF2B5EF4-FFF2-40B4-BE49-F238E27FC236}">
                  <a16:creationId xmlns:a16="http://schemas.microsoft.com/office/drawing/2014/main" id="{2330BDCB-D455-5595-2527-AEB8E804BC19}"/>
                </a:ext>
              </a:extLst>
            </p:cNvPr>
            <p:cNvSpPr/>
            <p:nvPr/>
          </p:nvSpPr>
          <p:spPr>
            <a:xfrm>
              <a:off x="0" y="0"/>
              <a:ext cx="4274726" cy="1250823"/>
            </a:xfrm>
            <a:custGeom>
              <a:avLst/>
              <a:gdLst/>
              <a:ahLst/>
              <a:cxnLst/>
              <a:rect l="l" t="t" r="r" b="b"/>
              <a:pathLst>
                <a:path w="4274726" h="1250823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1250823"/>
                  </a:lnTo>
                  <a:lnTo>
                    <a:pt x="0" y="12508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68;p8">
              <a:extLst>
                <a:ext uri="{FF2B5EF4-FFF2-40B4-BE49-F238E27FC236}">
                  <a16:creationId xmlns:a16="http://schemas.microsoft.com/office/drawing/2014/main" id="{9D7B0203-E2A0-76AC-AFC1-2B1FF19951BB}"/>
                </a:ext>
              </a:extLst>
            </p:cNvPr>
            <p:cNvSpPr txBox="1"/>
            <p:nvPr/>
          </p:nvSpPr>
          <p:spPr>
            <a:xfrm>
              <a:off x="0" y="-9525"/>
              <a:ext cx="4274726" cy="126034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" userDrawn="1">
  <p:cSld name="OBJECT">
    <p:bg>
      <p:bgPr>
        <a:solidFill>
          <a:srgbClr val="F8EF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989B8-F5CF-5A89-5C73-D2E25FC9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2D5E393E-422D-92AD-039C-40CC33E1E3AB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A6B59552-7527-A081-1639-1B9E41549960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secHead">
  <p:cSld name="SECTION_HEADER">
    <p:bg>
      <p:bgPr>
        <a:solidFill>
          <a:srgbClr val="F8EFE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D808-F9E5-A960-86C0-398EE02702B6}"/>
              </a:ext>
            </a:extLst>
          </p:cNvPr>
          <p:cNvSpPr/>
          <p:nvPr userDrawn="1"/>
        </p:nvSpPr>
        <p:spPr>
          <a:xfrm>
            <a:off x="7595726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E5998FF4-22EE-21EE-0120-95AEEC2C37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2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698E4-E6CE-A60A-F713-592168A9FD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5726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userDrawn="1">
  <p:cSld name="TWO_OBJECTS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D2F632E9-BD49-DAFB-7CC4-BDD570D35A4C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FFB991-7923-C0FE-D634-02616A3DFCD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preserve="1" userDrawn="1">
  <p:cSld name="1_Gallery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BD758-E5B1-BDCA-040E-FED7437BB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5F675896-F5E5-24F3-8C71-0EB05CE79B89}"/>
              </a:ext>
            </a:extLst>
          </p:cNvPr>
          <p:cNvPicPr preferRelativeResize="0"/>
          <p:nvPr userDrawn="1"/>
        </p:nvPicPr>
        <p:blipFill>
          <a:blip r:embed="rId3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0C3453-E76C-4DD7-DD3B-C10BCD46709E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59162-21DB-24F3-DF52-D904CAC98AF1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6E72B-EBF8-09A1-C360-83C944EDE9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606ED000-7BAC-A66D-8E9E-F8F890887347}"/>
              </a:ext>
            </a:extLst>
          </p:cNvPr>
          <p:cNvPicPr preferRelativeResize="0"/>
          <p:nvPr userDrawn="1"/>
        </p:nvPicPr>
        <p:blipFill>
          <a:blip r:embed="rId9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CC7D8-5013-BD5E-A30C-6A27FA7ED57D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59;p7">
            <a:extLst>
              <a:ext uri="{FF2B5EF4-FFF2-40B4-BE49-F238E27FC236}">
                <a16:creationId xmlns:a16="http://schemas.microsoft.com/office/drawing/2014/main" id="{21A1D27C-8E83-4FB6-6D55-7ABEF3F39205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0;p7">
            <a:extLst>
              <a:ext uri="{FF2B5EF4-FFF2-40B4-BE49-F238E27FC236}">
                <a16:creationId xmlns:a16="http://schemas.microsoft.com/office/drawing/2014/main" id="{58042CA1-DC0A-1F89-D026-C7FCE12640BB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49A5647C-B6EF-E6E0-8149-44FA37383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rcRect b="37630"/>
          <a:stretch/>
        </p:blipFill>
        <p:spPr>
          <a:xfrm>
            <a:off x="2868" y="-30894"/>
            <a:ext cx="18372431" cy="8129863"/>
          </a:xfrm>
          <a:prstGeom prst="rect">
            <a:avLst/>
          </a:prstGeom>
        </p:spPr>
      </p:pic>
      <p:sp>
        <p:nvSpPr>
          <p:cNvPr id="57" name="Google Shape;57;p7"/>
          <p:cNvSpPr txBox="1"/>
          <p:nvPr/>
        </p:nvSpPr>
        <p:spPr>
          <a:xfrm>
            <a:off x="5522259" y="3057356"/>
            <a:ext cx="11913997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MOMENTUM BEGINS </a:t>
            </a:r>
            <a:r>
              <a:rPr lang="en-US" sz="12000" b="1" i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HERE</a:t>
            </a:r>
            <a:endParaRPr sz="12000" b="1" i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8" name="Google Shape;58;p7"/>
          <p:cNvSpPr txBox="1"/>
          <p:nvPr/>
        </p:nvSpPr>
        <p:spPr>
          <a:xfrm>
            <a:off x="5617509" y="5984965"/>
            <a:ext cx="870809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OBVIOUS CHOICE</a:t>
            </a:r>
            <a:endParaRPr sz="3000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9" name="Google Shape;59;p7"/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Google Shape;60;p7"/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07A6A59-9C61-1015-6343-CF138E354D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BA6E65-56D2-6738-F364-ED2CEED77327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7B061-19B6-6940-F240-00A9FD0AC418}"/>
              </a:ext>
            </a:extLst>
          </p:cNvPr>
          <p:cNvCxnSpPr>
            <a:cxnSpLocks/>
          </p:cNvCxnSpPr>
          <p:nvPr/>
        </p:nvCxnSpPr>
        <p:spPr>
          <a:xfrm>
            <a:off x="5617509" y="5670181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890EFD-DA1E-6C67-4938-314FC63C6008}"/>
              </a:ext>
            </a:extLst>
          </p:cNvPr>
          <p:cNvSpPr txBox="1"/>
          <p:nvPr/>
        </p:nvSpPr>
        <p:spPr>
          <a:xfrm>
            <a:off x="3058477" y="8694630"/>
            <a:ext cx="309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JARROD FLORENCE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President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&amp; Foundations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6C327E-DBB2-7113-FB3C-02567FC7304C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37573DE7-9E55-12D8-472B-39085F486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6D5C5D63-B14D-14BE-F041-39E946B30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CB140F2E-E983-3D3F-A0F7-78AC77559869}"/>
              </a:ext>
            </a:extLst>
          </p:cNvPr>
          <p:cNvSpPr txBox="1"/>
          <p:nvPr/>
        </p:nvSpPr>
        <p:spPr>
          <a:xfrm>
            <a:off x="511887" y="518687"/>
            <a:ext cx="17264226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10 LAWS OF THE OBVIOUS CHOICE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FD1BE9A3-56A5-55AB-5735-2CA7C4F55FD6}"/>
              </a:ext>
            </a:extLst>
          </p:cNvPr>
          <p:cNvSpPr txBox="1"/>
          <p:nvPr/>
        </p:nvSpPr>
        <p:spPr>
          <a:xfrm>
            <a:off x="7151439" y="2370684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Kind + clear + uncompromising; no triangle talk.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7B62AA48-0912-19A9-0892-5D485FFA98B1}"/>
              </a:ext>
            </a:extLst>
          </p:cNvPr>
          <p:cNvSpPr txBox="1"/>
          <p:nvPr/>
        </p:nvSpPr>
        <p:spPr>
          <a:xfrm>
            <a:off x="7151439" y="3941576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Continuity of care is assumed; know the family; be ready.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94F8B455-241C-C9D3-6E3F-0F49433A30BC}"/>
              </a:ext>
            </a:extLst>
          </p:cNvPr>
          <p:cNvSpPr txBox="1"/>
          <p:nvPr/>
        </p:nvSpPr>
        <p:spPr>
          <a:xfrm>
            <a:off x="7151439" y="5559360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Welcome, wins, repair, anniversaries—on cadence.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Google Shape;69;p8">
            <a:extLst>
              <a:ext uri="{FF2B5EF4-FFF2-40B4-BE49-F238E27FC236}">
                <a16:creationId xmlns:a16="http://schemas.microsoft.com/office/drawing/2014/main" id="{B214F79D-02A7-BE69-CD4D-016BE146F73E}"/>
              </a:ext>
            </a:extLst>
          </p:cNvPr>
          <p:cNvSpPr txBox="1"/>
          <p:nvPr/>
        </p:nvSpPr>
        <p:spPr>
          <a:xfrm>
            <a:off x="7151439" y="7177145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ISMs people repeat, wear, defend.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69;p8">
            <a:extLst>
              <a:ext uri="{FF2B5EF4-FFF2-40B4-BE49-F238E27FC236}">
                <a16:creationId xmlns:a16="http://schemas.microsoft.com/office/drawing/2014/main" id="{7FB1CEB0-93BA-70AE-BAFD-5DF95B41D8DF}"/>
              </a:ext>
            </a:extLst>
          </p:cNvPr>
          <p:cNvSpPr txBox="1"/>
          <p:nvPr/>
        </p:nvSpPr>
        <p:spPr>
          <a:xfrm>
            <a:off x="7151439" y="8818376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Associations that multiply; protect the standard.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45FEDDF6-1706-2A58-01A1-1580687E0E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9420165"/>
              </p:ext>
            </p:extLst>
          </p:nvPr>
        </p:nvGraphicFramePr>
        <p:xfrm>
          <a:off x="185332" y="1981199"/>
          <a:ext cx="9829800" cy="7787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Google Shape;69;p8">
            <a:extLst>
              <a:ext uri="{FF2B5EF4-FFF2-40B4-BE49-F238E27FC236}">
                <a16:creationId xmlns:a16="http://schemas.microsoft.com/office/drawing/2014/main" id="{74D6B1A5-449C-DFCB-9DA2-C54F7E40ECAF}"/>
              </a:ext>
            </a:extLst>
          </p:cNvPr>
          <p:cNvSpPr txBox="1"/>
          <p:nvPr/>
        </p:nvSpPr>
        <p:spPr>
          <a:xfrm>
            <a:off x="925819" y="2158575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6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6" name="Google Shape;69;p8">
            <a:extLst>
              <a:ext uri="{FF2B5EF4-FFF2-40B4-BE49-F238E27FC236}">
                <a16:creationId xmlns:a16="http://schemas.microsoft.com/office/drawing/2014/main" id="{756A5490-B9D1-CF46-6194-39BE7A9751C4}"/>
              </a:ext>
            </a:extLst>
          </p:cNvPr>
          <p:cNvSpPr txBox="1"/>
          <p:nvPr/>
        </p:nvSpPr>
        <p:spPr>
          <a:xfrm>
            <a:off x="925819" y="3790527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7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7" name="Google Shape;69;p8">
            <a:extLst>
              <a:ext uri="{FF2B5EF4-FFF2-40B4-BE49-F238E27FC236}">
                <a16:creationId xmlns:a16="http://schemas.microsoft.com/office/drawing/2014/main" id="{D613EB8C-3A03-743C-7D3B-C090D541E8AA}"/>
              </a:ext>
            </a:extLst>
          </p:cNvPr>
          <p:cNvSpPr txBox="1"/>
          <p:nvPr/>
        </p:nvSpPr>
        <p:spPr>
          <a:xfrm>
            <a:off x="925819" y="5422479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8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8" name="Google Shape;69;p8">
            <a:extLst>
              <a:ext uri="{FF2B5EF4-FFF2-40B4-BE49-F238E27FC236}">
                <a16:creationId xmlns:a16="http://schemas.microsoft.com/office/drawing/2014/main" id="{B0D8929F-4431-06BD-732F-7AE9E1D88391}"/>
              </a:ext>
            </a:extLst>
          </p:cNvPr>
          <p:cNvSpPr txBox="1"/>
          <p:nvPr/>
        </p:nvSpPr>
        <p:spPr>
          <a:xfrm>
            <a:off x="925819" y="7051254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9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9" name="Google Shape;69;p8">
            <a:extLst>
              <a:ext uri="{FF2B5EF4-FFF2-40B4-BE49-F238E27FC236}">
                <a16:creationId xmlns:a16="http://schemas.microsoft.com/office/drawing/2014/main" id="{CE9AEA11-58B0-E6C0-2567-BEB0DA97CC8B}"/>
              </a:ext>
            </a:extLst>
          </p:cNvPr>
          <p:cNvSpPr txBox="1"/>
          <p:nvPr/>
        </p:nvSpPr>
        <p:spPr>
          <a:xfrm>
            <a:off x="852083" y="8680029"/>
            <a:ext cx="1092200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10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082019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8DB47E9-259E-32A3-DD2D-5408B2E21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339C4C9E-175F-1261-6346-1F1FDC0AC62B}"/>
              </a:ext>
            </a:extLst>
          </p:cNvPr>
          <p:cNvSpPr txBox="1"/>
          <p:nvPr/>
        </p:nvSpPr>
        <p:spPr>
          <a:xfrm>
            <a:off x="2040177" y="3450729"/>
            <a:ext cx="1420764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THESE 10 LAWS AREN’T MARKETING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97383332-8E19-F556-1410-AB9E5541828E}"/>
              </a:ext>
            </a:extLst>
          </p:cNvPr>
          <p:cNvSpPr txBox="1"/>
          <p:nvPr/>
        </p:nvSpPr>
        <p:spPr>
          <a:xfrm>
            <a:off x="1235988" y="4450673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THEY’RE WHAT CERTAINTY LOOKS LIKE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4D5B4-8B18-A16D-2066-70A903960BD9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3C60A3-CEC8-8E16-F412-7D43FAB3D991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967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7C77965-48F0-5D8E-C195-F0B77056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E2522E-31CF-0BDA-C61F-AD99A59DCA37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B85433-9047-3DF0-C587-0AE653718097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8D3906E6-4C78-A6B5-EAF0-757DA0DB3DB6}"/>
              </a:ext>
            </a:extLst>
          </p:cNvPr>
          <p:cNvSpPr txBox="1"/>
          <p:nvPr/>
        </p:nvSpPr>
        <p:spPr>
          <a:xfrm>
            <a:off x="1235988" y="4017537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OBVIOUS CHOICE IS THE MISSION FOR 2026</a:t>
            </a:r>
            <a:endParaRPr lang="en-US" sz="11000" b="1" u="none" strike="noStrike" cap="none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82647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QO6AxbhVyqVwzc63Td9N5P3HSoIEFcI0IiaEw4jGbOe27Br58IZ9j7GwY7p3Xu-a6ot2FImdssoHF3kPwo-31bPwTSfqPYPc-F5H4Y.mp4">
            <a:hlinkClick r:id="" action="ppaction://media"/>
            <a:extLst>
              <a:ext uri="{FF2B5EF4-FFF2-40B4-BE49-F238E27FC236}">
                <a16:creationId xmlns:a16="http://schemas.microsoft.com/office/drawing/2014/main" id="{654268B9-2DA8-B9DC-8BBB-ECD5A7C939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1829" y="-1645920"/>
            <a:ext cx="7324343" cy="130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FE6B670F-4840-6085-2026-FF6A22FE8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5859B0A8-BB9E-ABA1-6025-4CD89FE73726}"/>
              </a:ext>
            </a:extLst>
          </p:cNvPr>
          <p:cNvSpPr txBox="1"/>
          <p:nvPr/>
        </p:nvSpPr>
        <p:spPr>
          <a:xfrm>
            <a:off x="-2897116" y="788599"/>
            <a:ext cx="15816023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8 PILLARS</a:t>
            </a:r>
            <a:endParaRPr lang="en-US" sz="7500" b="1" u="none" strike="noStrike" cap="none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pic>
        <p:nvPicPr>
          <p:cNvPr id="3" name="Graphic 2" descr="Greek Pillar outline">
            <a:extLst>
              <a:ext uri="{FF2B5EF4-FFF2-40B4-BE49-F238E27FC236}">
                <a16:creationId xmlns:a16="http://schemas.microsoft.com/office/drawing/2014/main" id="{E2AAD550-FCF7-7BAC-06C2-5C6B35338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298148"/>
            <a:ext cx="10091746" cy="10091746"/>
          </a:xfrm>
          <a:prstGeom prst="rect">
            <a:avLst/>
          </a:prstGeom>
        </p:spPr>
      </p:pic>
      <p:pic>
        <p:nvPicPr>
          <p:cNvPr id="5" name="Graphic 4" descr="Badge 8 outline">
            <a:extLst>
              <a:ext uri="{FF2B5EF4-FFF2-40B4-BE49-F238E27FC236}">
                <a16:creationId xmlns:a16="http://schemas.microsoft.com/office/drawing/2014/main" id="{899FC7A1-78EE-C036-3A7F-7D51E693E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809" y="8644113"/>
            <a:ext cx="830853" cy="830853"/>
          </a:xfrm>
          <a:prstGeom prst="rect">
            <a:avLst/>
          </a:prstGeom>
        </p:spPr>
      </p:pic>
      <p:pic>
        <p:nvPicPr>
          <p:cNvPr id="6" name="Graphic 5" descr="Badge 7 outline">
            <a:extLst>
              <a:ext uri="{FF2B5EF4-FFF2-40B4-BE49-F238E27FC236}">
                <a16:creationId xmlns:a16="http://schemas.microsoft.com/office/drawing/2014/main" id="{AAC7EA08-E434-06D7-0EF3-D3851F26D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41286" y="7652672"/>
            <a:ext cx="830853" cy="830853"/>
          </a:xfrm>
          <a:prstGeom prst="rect">
            <a:avLst/>
          </a:prstGeom>
        </p:spPr>
      </p:pic>
      <p:pic>
        <p:nvPicPr>
          <p:cNvPr id="7" name="Graphic 6" descr="Badge 6 outline">
            <a:extLst>
              <a:ext uri="{FF2B5EF4-FFF2-40B4-BE49-F238E27FC236}">
                <a16:creationId xmlns:a16="http://schemas.microsoft.com/office/drawing/2014/main" id="{8654BFF2-3BE8-825C-86C3-449031FCB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41287" y="6661232"/>
            <a:ext cx="830853" cy="830853"/>
          </a:xfrm>
          <a:prstGeom prst="rect">
            <a:avLst/>
          </a:prstGeom>
        </p:spPr>
      </p:pic>
      <p:pic>
        <p:nvPicPr>
          <p:cNvPr id="8" name="Graphic 7" descr="Badge 5 outline">
            <a:extLst>
              <a:ext uri="{FF2B5EF4-FFF2-40B4-BE49-F238E27FC236}">
                <a16:creationId xmlns:a16="http://schemas.microsoft.com/office/drawing/2014/main" id="{30E48AEE-2E5B-5D04-C4A3-E7F240453A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60315" y="5669792"/>
            <a:ext cx="830853" cy="830853"/>
          </a:xfrm>
          <a:prstGeom prst="rect">
            <a:avLst/>
          </a:prstGeom>
        </p:spPr>
      </p:pic>
      <p:pic>
        <p:nvPicPr>
          <p:cNvPr id="9" name="Graphic 8" descr="Badge 4 outline">
            <a:extLst>
              <a:ext uri="{FF2B5EF4-FFF2-40B4-BE49-F238E27FC236}">
                <a16:creationId xmlns:a16="http://schemas.microsoft.com/office/drawing/2014/main" id="{6C285A7A-3CDB-DC40-F338-FB13A7AA2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80437" y="4678352"/>
            <a:ext cx="830853" cy="830853"/>
          </a:xfrm>
          <a:prstGeom prst="rect">
            <a:avLst/>
          </a:prstGeom>
        </p:spPr>
      </p:pic>
      <p:pic>
        <p:nvPicPr>
          <p:cNvPr id="10" name="Graphic 9" descr="Badge 3 outline">
            <a:extLst>
              <a:ext uri="{FF2B5EF4-FFF2-40B4-BE49-F238E27FC236}">
                <a16:creationId xmlns:a16="http://schemas.microsoft.com/office/drawing/2014/main" id="{75FF0BCA-2548-13B8-8406-1A36A44706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78809" y="3686912"/>
            <a:ext cx="830853" cy="830853"/>
          </a:xfrm>
          <a:prstGeom prst="rect">
            <a:avLst/>
          </a:prstGeom>
        </p:spPr>
      </p:pic>
      <p:pic>
        <p:nvPicPr>
          <p:cNvPr id="11" name="Graphic 10" descr="Badge outline">
            <a:extLst>
              <a:ext uri="{FF2B5EF4-FFF2-40B4-BE49-F238E27FC236}">
                <a16:creationId xmlns:a16="http://schemas.microsoft.com/office/drawing/2014/main" id="{1DDDD818-7E00-3830-9C4B-14636BD78B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60316" y="2695472"/>
            <a:ext cx="830853" cy="830853"/>
          </a:xfrm>
          <a:prstGeom prst="rect">
            <a:avLst/>
          </a:prstGeom>
        </p:spPr>
      </p:pic>
      <p:pic>
        <p:nvPicPr>
          <p:cNvPr id="14" name="Graphic 13" descr="Badge 1 outline">
            <a:extLst>
              <a:ext uri="{FF2B5EF4-FFF2-40B4-BE49-F238E27FC236}">
                <a16:creationId xmlns:a16="http://schemas.microsoft.com/office/drawing/2014/main" id="{C86370A0-1169-F92C-AD54-0EC35A5846B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778810" y="1704032"/>
            <a:ext cx="830853" cy="830853"/>
          </a:xfrm>
          <a:prstGeom prst="rect">
            <a:avLst/>
          </a:prstGeom>
        </p:spPr>
      </p:pic>
      <p:sp>
        <p:nvSpPr>
          <p:cNvPr id="15" name="Google Shape;69;p8">
            <a:extLst>
              <a:ext uri="{FF2B5EF4-FFF2-40B4-BE49-F238E27FC236}">
                <a16:creationId xmlns:a16="http://schemas.microsoft.com/office/drawing/2014/main" id="{92CC2F73-2B4B-1FA6-9A36-1F087A3E67E0}"/>
              </a:ext>
            </a:extLst>
          </p:cNvPr>
          <p:cNvSpPr txBox="1"/>
          <p:nvPr/>
        </p:nvSpPr>
        <p:spPr>
          <a:xfrm>
            <a:off x="10885315" y="1526172"/>
            <a:ext cx="5501696" cy="820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ORIGINS</a:t>
            </a:r>
          </a:p>
          <a:p>
            <a:pPr marL="0" marR="0" lvl="0" indent="0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DOGMA</a:t>
            </a:r>
          </a:p>
          <a:p>
            <a:pPr marL="0" marR="0" lvl="0" indent="0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EXCEPTIONAL</a:t>
            </a:r>
          </a:p>
          <a:p>
            <a:pPr marL="0" marR="0" lvl="0" indent="0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ENEMIES</a:t>
            </a:r>
          </a:p>
          <a:p>
            <a:pPr marL="0" marR="0" lvl="0" indent="0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FLAWS</a:t>
            </a:r>
          </a:p>
          <a:p>
            <a:pPr marL="0" marR="0" lvl="0" indent="0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ASSOCIATIONS</a:t>
            </a:r>
          </a:p>
          <a:p>
            <a:pPr marL="0" marR="0" lvl="0" indent="0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UNIQUE LANGUAGE</a:t>
            </a:r>
          </a:p>
          <a:p>
            <a:pPr marL="0" marR="0" lvl="0" indent="0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LIKABILITY</a:t>
            </a:r>
          </a:p>
        </p:txBody>
      </p:sp>
    </p:spTree>
    <p:extLst>
      <p:ext uri="{BB962C8B-B14F-4D97-AF65-F5344CB8AC3E}">
        <p14:creationId xmlns:p14="http://schemas.microsoft.com/office/powerpoint/2010/main" val="4100547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EACF924-B32B-45BE-2180-DA281419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0297A339-4FC1-70A5-BF5D-E45E8D71FC8A}"/>
              </a:ext>
            </a:extLst>
          </p:cNvPr>
          <p:cNvSpPr txBox="1"/>
          <p:nvPr/>
        </p:nvSpPr>
        <p:spPr>
          <a:xfrm>
            <a:off x="1235989" y="788599"/>
            <a:ext cx="15816023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8 PILLARS</a:t>
            </a:r>
            <a:endParaRPr lang="en-US" sz="3500" u="none" strike="noStrike" cap="non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pic>
        <p:nvPicPr>
          <p:cNvPr id="12" name="Graphic 11" descr="Greek Pillar outline">
            <a:extLst>
              <a:ext uri="{FF2B5EF4-FFF2-40B4-BE49-F238E27FC236}">
                <a16:creationId xmlns:a16="http://schemas.microsoft.com/office/drawing/2014/main" id="{C81E4BE2-0DA4-0B82-7058-ACC9AF20F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063" y="4902776"/>
            <a:ext cx="6052696" cy="6052696"/>
          </a:xfrm>
          <a:prstGeom prst="rect">
            <a:avLst/>
          </a:prstGeom>
        </p:spPr>
      </p:pic>
      <p:sp>
        <p:nvSpPr>
          <p:cNvPr id="13" name="Google Shape;69;p8">
            <a:extLst>
              <a:ext uri="{FF2B5EF4-FFF2-40B4-BE49-F238E27FC236}">
                <a16:creationId xmlns:a16="http://schemas.microsoft.com/office/drawing/2014/main" id="{4B66562F-AEE6-3246-09EB-151ADBC348D9}"/>
              </a:ext>
            </a:extLst>
          </p:cNvPr>
          <p:cNvSpPr txBox="1"/>
          <p:nvPr/>
        </p:nvSpPr>
        <p:spPr>
          <a:xfrm>
            <a:off x="834563" y="4365625"/>
            <a:ext cx="5501696" cy="101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ORIGINS</a:t>
            </a:r>
          </a:p>
        </p:txBody>
      </p:sp>
      <p:pic>
        <p:nvPicPr>
          <p:cNvPr id="16" name="Graphic 15" descr="Greek Pillar outline">
            <a:extLst>
              <a:ext uri="{FF2B5EF4-FFF2-40B4-BE49-F238E27FC236}">
                <a16:creationId xmlns:a16="http://schemas.microsoft.com/office/drawing/2014/main" id="{0DC8B5B0-751D-093B-5150-0AFBCBD95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7652" y="4902776"/>
            <a:ext cx="6052696" cy="6052696"/>
          </a:xfrm>
          <a:prstGeom prst="rect">
            <a:avLst/>
          </a:prstGeom>
        </p:spPr>
      </p:pic>
      <p:sp>
        <p:nvSpPr>
          <p:cNvPr id="17" name="Google Shape;69;p8">
            <a:extLst>
              <a:ext uri="{FF2B5EF4-FFF2-40B4-BE49-F238E27FC236}">
                <a16:creationId xmlns:a16="http://schemas.microsoft.com/office/drawing/2014/main" id="{4088342B-9179-28AA-6FB4-AE27ADFCB7D9}"/>
              </a:ext>
            </a:extLst>
          </p:cNvPr>
          <p:cNvSpPr txBox="1"/>
          <p:nvPr/>
        </p:nvSpPr>
        <p:spPr>
          <a:xfrm>
            <a:off x="6393152" y="4365625"/>
            <a:ext cx="5501696" cy="101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DOGMA</a:t>
            </a:r>
          </a:p>
        </p:txBody>
      </p:sp>
      <p:pic>
        <p:nvPicPr>
          <p:cNvPr id="18" name="Graphic 17" descr="Greek Pillar outline">
            <a:extLst>
              <a:ext uri="{FF2B5EF4-FFF2-40B4-BE49-F238E27FC236}">
                <a16:creationId xmlns:a16="http://schemas.microsoft.com/office/drawing/2014/main" id="{2814C600-B1A2-2624-5C5C-B2891CC44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76242" y="4902776"/>
            <a:ext cx="6052696" cy="6052696"/>
          </a:xfrm>
          <a:prstGeom prst="rect">
            <a:avLst/>
          </a:prstGeom>
        </p:spPr>
      </p:pic>
      <p:sp>
        <p:nvSpPr>
          <p:cNvPr id="19" name="Google Shape;69;p8">
            <a:extLst>
              <a:ext uri="{FF2B5EF4-FFF2-40B4-BE49-F238E27FC236}">
                <a16:creationId xmlns:a16="http://schemas.microsoft.com/office/drawing/2014/main" id="{2EA48BEB-5E30-F6C7-BF7F-23BD5AB62C5E}"/>
              </a:ext>
            </a:extLst>
          </p:cNvPr>
          <p:cNvSpPr txBox="1"/>
          <p:nvPr/>
        </p:nvSpPr>
        <p:spPr>
          <a:xfrm>
            <a:off x="11951742" y="4365625"/>
            <a:ext cx="5501696" cy="101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LANGUAGE</a:t>
            </a:r>
          </a:p>
        </p:txBody>
      </p:sp>
      <p:sp>
        <p:nvSpPr>
          <p:cNvPr id="20" name="Google Shape;69;p8">
            <a:extLst>
              <a:ext uri="{FF2B5EF4-FFF2-40B4-BE49-F238E27FC236}">
                <a16:creationId xmlns:a16="http://schemas.microsoft.com/office/drawing/2014/main" id="{80BEC6AA-D7A9-0F67-7B6F-87BBF8F6FCA6}"/>
              </a:ext>
            </a:extLst>
          </p:cNvPr>
          <p:cNvSpPr txBox="1"/>
          <p:nvPr/>
        </p:nvSpPr>
        <p:spPr>
          <a:xfrm>
            <a:off x="1030892" y="2270065"/>
            <a:ext cx="16226216" cy="101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These pillars set culture and standard immediately</a:t>
            </a:r>
          </a:p>
        </p:txBody>
      </p:sp>
    </p:spTree>
    <p:extLst>
      <p:ext uri="{BB962C8B-B14F-4D97-AF65-F5344CB8AC3E}">
        <p14:creationId xmlns:p14="http://schemas.microsoft.com/office/powerpoint/2010/main" val="737881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10361DDF-8405-F61D-7E53-99F45ACA2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48E018A-8445-36B3-4173-D6F8BBED28A9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54504F23-851D-658A-AED5-5242B2AC57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4E43CC-9297-D930-185C-5CC697209388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70;p8">
            <a:extLst>
              <a:ext uri="{FF2B5EF4-FFF2-40B4-BE49-F238E27FC236}">
                <a16:creationId xmlns:a16="http://schemas.microsoft.com/office/drawing/2014/main" id="{F5CD1DBE-DF02-40AD-97BB-62093DBDE619}"/>
              </a:ext>
            </a:extLst>
          </p:cNvPr>
          <p:cNvSpPr txBox="1"/>
          <p:nvPr/>
        </p:nvSpPr>
        <p:spPr>
          <a:xfrm>
            <a:off x="1018251" y="3015158"/>
            <a:ext cx="9545475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your origin myth?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pain did you build through?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much of that hunger still shows up today?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1D6D7ADD-4D28-7F2E-33EF-19609C7347B8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u="none" strike="noStrike" cap="none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THE 8 PILLARS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7" name="Google Shape;69;p8">
            <a:extLst>
              <a:ext uri="{FF2B5EF4-FFF2-40B4-BE49-F238E27FC236}">
                <a16:creationId xmlns:a16="http://schemas.microsoft.com/office/drawing/2014/main" id="{C329B818-75D7-1A9A-F9E8-063884DF9D76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1: ORIGINS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117361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31881D42-1705-74F8-7B2A-55560F6A4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F5645B5-1F7D-B832-F9BF-B1A7A9E64522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CD81172F-BA99-2347-ABBA-390B97DB90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8CE054-7A6E-E584-7771-E75E8447CCB9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1CC2D1C7-E333-E8F9-7805-DBD80CA79A39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u="none" strike="noStrike" cap="none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THE 8 PILLARS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2" name="Google Shape;70;p8">
            <a:extLst>
              <a:ext uri="{FF2B5EF4-FFF2-40B4-BE49-F238E27FC236}">
                <a16:creationId xmlns:a16="http://schemas.microsoft.com/office/drawing/2014/main" id="{6909FE81-B227-9969-A580-A70F3FD5EC27}"/>
              </a:ext>
            </a:extLst>
          </p:cNvPr>
          <p:cNvSpPr txBox="1"/>
          <p:nvPr/>
        </p:nvSpPr>
        <p:spPr>
          <a:xfrm>
            <a:off x="1018252" y="3015158"/>
            <a:ext cx="9425160" cy="312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your non-negotiables?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would your team say you believe – without a script?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7CCE86F7-1D66-0468-122E-021AE8C9AA92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2: DOGMA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052058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3CB54F89-37D1-1404-1E76-98484723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5E3BA76-DEBA-5DCA-338B-DFCAA6DA7B4A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D341097B-C603-6C63-BE26-EFDC535FD2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11EA20-C115-2B2B-9E82-723AB1BA4663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D8352707-C693-7458-0828-330EB880C163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u="none" strike="noStrike" cap="none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THE 8 PILLARS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4" name="Google Shape;70;p8">
            <a:extLst>
              <a:ext uri="{FF2B5EF4-FFF2-40B4-BE49-F238E27FC236}">
                <a16:creationId xmlns:a16="http://schemas.microsoft.com/office/drawing/2014/main" id="{2B2BD9DB-DEC0-451A-95E9-626204006FE0}"/>
              </a:ext>
            </a:extLst>
          </p:cNvPr>
          <p:cNvSpPr txBox="1"/>
          <p:nvPr/>
        </p:nvSpPr>
        <p:spPr>
          <a:xfrm>
            <a:off x="1018252" y="3015158"/>
            <a:ext cx="9425160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5 key phrases </a:t>
            </a:r>
            <a:r>
              <a:rPr lang="en-US" sz="45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only your practice</a:t>
            </a: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should be able to say?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 your clients repeat?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 you </a:t>
            </a:r>
            <a:r>
              <a:rPr lang="en-US" sz="45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want</a:t>
            </a: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them to repeat?</a:t>
            </a:r>
            <a:endParaRPr lang="en-US" sz="4500" kern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F2EAA390-BC22-46CA-9313-D3BE23B519B1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3: LANGUAGE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190717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C85AD2BB-B197-BB4D-2036-D53CE5D1F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5696819D-11F1-73E5-FDC9-68BE9ED1A24E}"/>
              </a:ext>
            </a:extLst>
          </p:cNvPr>
          <p:cNvSpPr txBox="1"/>
          <p:nvPr/>
        </p:nvSpPr>
        <p:spPr>
          <a:xfrm>
            <a:off x="2040177" y="3861578"/>
            <a:ext cx="1420764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OBVIOUS ISN’T A MARKETING DECISION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776E2172-E350-4983-1A8D-56184D98D0EC}"/>
              </a:ext>
            </a:extLst>
          </p:cNvPr>
          <p:cNvSpPr txBox="1"/>
          <p:nvPr/>
        </p:nvSpPr>
        <p:spPr>
          <a:xfrm>
            <a:off x="1235988" y="4861522"/>
            <a:ext cx="15816023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IT’S A BEHAVIOR.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12" name="Google Shape;69;p8">
            <a:extLst>
              <a:ext uri="{FF2B5EF4-FFF2-40B4-BE49-F238E27FC236}">
                <a16:creationId xmlns:a16="http://schemas.microsoft.com/office/drawing/2014/main" id="{C34287D1-47C6-862E-5705-BFFD4A7801B5}"/>
              </a:ext>
            </a:extLst>
          </p:cNvPr>
          <p:cNvSpPr txBox="1"/>
          <p:nvPr/>
        </p:nvSpPr>
        <p:spPr>
          <a:xfrm>
            <a:off x="1441294" y="7370997"/>
            <a:ext cx="15405411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2026 doesn’t belong to the loud. It belongs to the certain.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D6FD64-40A3-41E7-CFD4-0FFFEF5B303F}"/>
              </a:ext>
            </a:extLst>
          </p:cNvPr>
          <p:cNvCxnSpPr>
            <a:cxnSpLocks/>
          </p:cNvCxnSpPr>
          <p:nvPr/>
        </p:nvCxnSpPr>
        <p:spPr>
          <a:xfrm>
            <a:off x="2843252" y="288248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AD833C-9563-B7A5-C043-49C8E9A6966E}"/>
              </a:ext>
            </a:extLst>
          </p:cNvPr>
          <p:cNvCxnSpPr>
            <a:cxnSpLocks/>
          </p:cNvCxnSpPr>
          <p:nvPr/>
        </p:nvCxnSpPr>
        <p:spPr>
          <a:xfrm>
            <a:off x="2843252" y="6874620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70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408E69BF-CB7E-ED38-83BC-B74820ACE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F55719D7-9249-4AAD-8FF5-80E133CEBE44}"/>
              </a:ext>
            </a:extLst>
          </p:cNvPr>
          <p:cNvSpPr txBox="1"/>
          <p:nvPr/>
        </p:nvSpPr>
        <p:spPr>
          <a:xfrm>
            <a:off x="2040177" y="2035530"/>
            <a:ext cx="14207646" cy="661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 DID. NOW WE GO.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This was proof we could execute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COLLECTIVE FORCE.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This was the realization that the team together is a weapon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TAKE WHAT’S OURS.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This was offense. Aggression. Market share. No permission.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E0F4B9-EB43-A454-6CC7-D01BD2EAE5F2}"/>
              </a:ext>
            </a:extLst>
          </p:cNvPr>
          <p:cNvCxnSpPr>
            <a:cxnSpLocks/>
          </p:cNvCxnSpPr>
          <p:nvPr/>
        </p:nvCxnSpPr>
        <p:spPr>
          <a:xfrm>
            <a:off x="-141607" y="2543282"/>
            <a:ext cx="480120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62B03-7DF0-A421-6F66-E0FB62CF2039}"/>
              </a:ext>
            </a:extLst>
          </p:cNvPr>
          <p:cNvCxnSpPr>
            <a:cxnSpLocks/>
          </p:cNvCxnSpPr>
          <p:nvPr/>
        </p:nvCxnSpPr>
        <p:spPr>
          <a:xfrm>
            <a:off x="-141607" y="5029809"/>
            <a:ext cx="480120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BDD2AA-5260-91A0-A8D5-EC72216B72E4}"/>
              </a:ext>
            </a:extLst>
          </p:cNvPr>
          <p:cNvCxnSpPr>
            <a:cxnSpLocks/>
          </p:cNvCxnSpPr>
          <p:nvPr/>
        </p:nvCxnSpPr>
        <p:spPr>
          <a:xfrm>
            <a:off x="-141607" y="7532377"/>
            <a:ext cx="480120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EE92B5-B197-AA97-72E2-6C2336372C65}"/>
              </a:ext>
            </a:extLst>
          </p:cNvPr>
          <p:cNvCxnSpPr>
            <a:cxnSpLocks/>
          </p:cNvCxnSpPr>
          <p:nvPr/>
        </p:nvCxnSpPr>
        <p:spPr>
          <a:xfrm>
            <a:off x="13486794" y="2543282"/>
            <a:ext cx="480120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2BD8DA-5739-AB8C-E1B6-E8A874A035CF}"/>
              </a:ext>
            </a:extLst>
          </p:cNvPr>
          <p:cNvCxnSpPr>
            <a:cxnSpLocks/>
          </p:cNvCxnSpPr>
          <p:nvPr/>
        </p:nvCxnSpPr>
        <p:spPr>
          <a:xfrm>
            <a:off x="13486794" y="5029809"/>
            <a:ext cx="480120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A128FC-47A4-9AE6-0B6C-F3730425BE1A}"/>
              </a:ext>
            </a:extLst>
          </p:cNvPr>
          <p:cNvCxnSpPr>
            <a:cxnSpLocks/>
          </p:cNvCxnSpPr>
          <p:nvPr/>
        </p:nvCxnSpPr>
        <p:spPr>
          <a:xfrm>
            <a:off x="13486794" y="7532377"/>
            <a:ext cx="480120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53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18500C24-B297-6BEC-EC61-B5CA5FAD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0ABA7B28-64A2-2ACB-17DC-53FA804FFF81}"/>
              </a:ext>
            </a:extLst>
          </p:cNvPr>
          <p:cNvSpPr txBox="1"/>
          <p:nvPr/>
        </p:nvSpPr>
        <p:spPr>
          <a:xfrm>
            <a:off x="2040177" y="2682301"/>
            <a:ext cx="14207646" cy="6694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But once you take long enough… </a:t>
            </a:r>
            <a:b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</a:b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goal changes and becomes </a:t>
            </a:r>
            <a:r>
              <a:rPr lang="en-US" sz="6500" b="1" i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obvious.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500" b="1" spc="-150" dirty="0">
              <a:solidFill>
                <a:srgbClr val="D9BD7A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u="none" strike="noStrike" cap="none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Because the highest form of winning isn’t taking.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It’s being chosen… </a:t>
            </a:r>
            <a:r>
              <a:rPr lang="en-US" sz="6500" b="1" i="1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automatically.</a:t>
            </a:r>
            <a:endParaRPr lang="en-US" sz="6500" b="1" i="1" u="none" strike="noStrike" cap="none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500" b="1" spc="-150" dirty="0">
              <a:solidFill>
                <a:srgbClr val="D9BD7A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500" b="1" u="none" strike="noStrike" cap="none" spc="-150" dirty="0">
              <a:solidFill>
                <a:srgbClr val="D9BD7A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56102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F4163BB5-14A6-BBCB-7F4D-1805C0B1C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76E3D3-3925-EB7F-337B-E7A79F621DB8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0;p8">
            <a:extLst>
              <a:ext uri="{FF2B5EF4-FFF2-40B4-BE49-F238E27FC236}">
                <a16:creationId xmlns:a16="http://schemas.microsoft.com/office/drawing/2014/main" id="{2FDDAE18-021E-A360-C5D7-9BA54269DC71}"/>
              </a:ext>
            </a:extLst>
          </p:cNvPr>
          <p:cNvSpPr txBox="1"/>
          <p:nvPr/>
        </p:nvSpPr>
        <p:spPr>
          <a:xfrm>
            <a:off x="1018251" y="3015158"/>
            <a:ext cx="16375226" cy="732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Omnipresent is volume-based visibility.</a:t>
            </a:r>
            <a:b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You’re everywhere… but you can still be forgettable.</a:t>
            </a:r>
            <a:endParaRPr lang="en-US" sz="3400" b="1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400" b="1" kern="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Signals:</a:t>
            </a:r>
            <a:endParaRPr lang="en-US" sz="3400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“I see you everywhere.”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ampaigns run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edia, digital, events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eam executes tasks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Warning sign:</a:t>
            </a:r>
            <a:endParaRPr lang="en-US" sz="3400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“If you turned the ads off tomorrow…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would anyone remember what made you different?”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91EF2968-B381-B387-B329-83B6B09ED09E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u="none" strike="noStrike" cap="none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THE PROGRESSION FRAMEWORK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DBD443AD-8764-CD7E-3ABE-DE80D21E27A0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1: OMNIPRESENCE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95193F66-DD39-BECF-7AE5-0CD1C61D49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EE0D5C-74C3-D69A-2110-967FE706FBB5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16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C16F0B12-B90E-586B-FBB7-391ED38CF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B17863-E8E2-121D-FA77-6D502A60ED06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60E94BED-0E07-5697-8DC0-145D55E6B8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47B472-8321-0D54-B011-DE10B64FE2BA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70;p8">
            <a:extLst>
              <a:ext uri="{FF2B5EF4-FFF2-40B4-BE49-F238E27FC236}">
                <a16:creationId xmlns:a16="http://schemas.microsoft.com/office/drawing/2014/main" id="{9B1868AB-F0B3-2C0D-83E6-83E55AA169B2}"/>
              </a:ext>
            </a:extLst>
          </p:cNvPr>
          <p:cNvSpPr txBox="1"/>
          <p:nvPr/>
        </p:nvSpPr>
        <p:spPr>
          <a:xfrm>
            <a:off x="1018251" y="3015158"/>
            <a:ext cx="11326149" cy="78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Being the </a:t>
            </a: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Obvious Choice is when you stop explaining… and you start confirming.</a:t>
            </a:r>
            <a:endParaRPr lang="en-US" sz="1800" kern="100" dirty="0">
              <a:solidFill>
                <a:srgbClr val="E7552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400" b="1" kern="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Signals:</a:t>
            </a:r>
            <a:endParaRPr lang="en-US" sz="3400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eam can repeat beliefs/standards/pitch without script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harp, aligned deck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rospects stop shopping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anguage is adopted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eferrals from people who haven’t even met you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Warning sign:</a:t>
            </a:r>
            <a:endParaRPr lang="en-US" sz="3400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“If a competitor copied your exact marketing…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would it feel the same to the client?”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FE9EFDD0-8BF2-8EC4-3619-7CECBE899595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u="none" strike="noStrike" cap="none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THE PROGRESSION FRAMEWORK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7" name="Google Shape;69;p8">
            <a:extLst>
              <a:ext uri="{FF2B5EF4-FFF2-40B4-BE49-F238E27FC236}">
                <a16:creationId xmlns:a16="http://schemas.microsoft.com/office/drawing/2014/main" id="{6D71859A-9BFA-F8A0-9552-778EB90B09EB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2: THE OBVIOUS CHOICE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693700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3629637B-E94D-3358-894E-6BF050E34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E5B0320-C3CC-1C3C-C2AD-FA90AC12688B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63A802FA-C7A7-0C1E-1E2A-5344FA666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77055-39C9-1803-6D08-9B82FB3AB14C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70;p8">
            <a:extLst>
              <a:ext uri="{FF2B5EF4-FFF2-40B4-BE49-F238E27FC236}">
                <a16:creationId xmlns:a16="http://schemas.microsoft.com/office/drawing/2014/main" id="{C7DB83FA-A313-385E-78CC-999E80054EB0}"/>
              </a:ext>
            </a:extLst>
          </p:cNvPr>
          <p:cNvSpPr txBox="1"/>
          <p:nvPr/>
        </p:nvSpPr>
        <p:spPr>
          <a:xfrm>
            <a:off x="1018251" y="3015158"/>
            <a:ext cx="11681749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 Brand is when you’re not just chosen…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you’re followed.</a:t>
            </a:r>
            <a:endParaRPr lang="en-US" sz="45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Now the only question is:</a:t>
            </a:r>
            <a:endParaRPr lang="en-US" sz="3400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 you going to be the loudest option… </a:t>
            </a:r>
            <a:b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the obvious choice?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Google Shape;69;p8">
            <a:extLst>
              <a:ext uri="{FF2B5EF4-FFF2-40B4-BE49-F238E27FC236}">
                <a16:creationId xmlns:a16="http://schemas.microsoft.com/office/drawing/2014/main" id="{99ABCC57-EAA8-9CDF-47D3-2F7F1EE40756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u="none" strike="noStrike" cap="none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THE PROGRESSION FRAMEWORK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16" name="Google Shape;69;p8">
            <a:extLst>
              <a:ext uri="{FF2B5EF4-FFF2-40B4-BE49-F238E27FC236}">
                <a16:creationId xmlns:a16="http://schemas.microsoft.com/office/drawing/2014/main" id="{99764CF9-2C07-023B-6C87-461021732579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3: CULT BRAND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56745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DE937DD-5C83-245B-F934-A17F9642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9F4FEAA8-DF43-9D47-2ACA-D9F3BE938DF2}"/>
              </a:ext>
            </a:extLst>
          </p:cNvPr>
          <p:cNvSpPr txBox="1"/>
          <p:nvPr/>
        </p:nvSpPr>
        <p:spPr>
          <a:xfrm>
            <a:off x="2040177" y="3909417"/>
            <a:ext cx="14207646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u="none" strike="noStrike" cap="none" spc="3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OBVIOUS ISN’T LOUD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493BE04E-83AB-E0F4-479A-725EAA740067}"/>
              </a:ext>
            </a:extLst>
          </p:cNvPr>
          <p:cNvSpPr txBox="1"/>
          <p:nvPr/>
        </p:nvSpPr>
        <p:spPr>
          <a:xfrm>
            <a:off x="1235988" y="4686300"/>
            <a:ext cx="15816023" cy="238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OBVIOUS IS CERTAIN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763A3A-B212-9A7B-10BC-F2468173AAF3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D1C5FA-AF71-A72D-01D4-CC06166319F1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864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2A1133E6-8AEF-53C2-92F6-F1378D4E9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A27C381C-C25A-D0BA-C9E5-67832D3E8B1C}"/>
              </a:ext>
            </a:extLst>
          </p:cNvPr>
          <p:cNvSpPr txBox="1"/>
          <p:nvPr/>
        </p:nvSpPr>
        <p:spPr>
          <a:xfrm>
            <a:off x="511887" y="518687"/>
            <a:ext cx="17264226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10 LAWS OF THE OBVIOUS CHOICE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D31D97-61AC-4F48-EBB5-400C3F0E50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024878"/>
              </p:ext>
            </p:extLst>
          </p:nvPr>
        </p:nvGraphicFramePr>
        <p:xfrm>
          <a:off x="1779671" y="1981199"/>
          <a:ext cx="9829800" cy="7787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D652AAF9-0684-457F-B48E-3ADF3245F95F}"/>
              </a:ext>
            </a:extLst>
          </p:cNvPr>
          <p:cNvSpPr txBox="1"/>
          <p:nvPr/>
        </p:nvSpPr>
        <p:spPr>
          <a:xfrm>
            <a:off x="2501108" y="2158575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1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5F934CA0-44B1-FF52-476B-DA1CD4880B2E}"/>
              </a:ext>
            </a:extLst>
          </p:cNvPr>
          <p:cNvSpPr txBox="1"/>
          <p:nvPr/>
        </p:nvSpPr>
        <p:spPr>
          <a:xfrm>
            <a:off x="2501108" y="3790527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2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2" name="Google Shape;69;p8">
            <a:extLst>
              <a:ext uri="{FF2B5EF4-FFF2-40B4-BE49-F238E27FC236}">
                <a16:creationId xmlns:a16="http://schemas.microsoft.com/office/drawing/2014/main" id="{A996029F-DBBF-4E6F-A4EC-1D40F850890C}"/>
              </a:ext>
            </a:extLst>
          </p:cNvPr>
          <p:cNvSpPr txBox="1"/>
          <p:nvPr/>
        </p:nvSpPr>
        <p:spPr>
          <a:xfrm>
            <a:off x="2501108" y="5422479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3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3" name="Google Shape;69;p8">
            <a:extLst>
              <a:ext uri="{FF2B5EF4-FFF2-40B4-BE49-F238E27FC236}">
                <a16:creationId xmlns:a16="http://schemas.microsoft.com/office/drawing/2014/main" id="{BBA0A78E-9D0F-8FF6-0D89-421404DB1B0E}"/>
              </a:ext>
            </a:extLst>
          </p:cNvPr>
          <p:cNvSpPr txBox="1"/>
          <p:nvPr/>
        </p:nvSpPr>
        <p:spPr>
          <a:xfrm>
            <a:off x="2501108" y="7051254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4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4" name="Google Shape;69;p8">
            <a:extLst>
              <a:ext uri="{FF2B5EF4-FFF2-40B4-BE49-F238E27FC236}">
                <a16:creationId xmlns:a16="http://schemas.microsoft.com/office/drawing/2014/main" id="{CC745658-9F29-B545-6F40-136CB9EBB1FB}"/>
              </a:ext>
            </a:extLst>
          </p:cNvPr>
          <p:cNvSpPr txBox="1"/>
          <p:nvPr/>
        </p:nvSpPr>
        <p:spPr>
          <a:xfrm>
            <a:off x="2501108" y="8680029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5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5067381-B0CC-5C7F-B59F-C7D40F9D7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5814050"/>
              </p:ext>
            </p:extLst>
          </p:nvPr>
        </p:nvGraphicFramePr>
        <p:xfrm>
          <a:off x="8771021" y="1981199"/>
          <a:ext cx="9829800" cy="7787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Google Shape;69;p8">
            <a:extLst>
              <a:ext uri="{FF2B5EF4-FFF2-40B4-BE49-F238E27FC236}">
                <a16:creationId xmlns:a16="http://schemas.microsoft.com/office/drawing/2014/main" id="{04DE18EB-93BC-A7D9-B7E1-15BCA1C52309}"/>
              </a:ext>
            </a:extLst>
          </p:cNvPr>
          <p:cNvSpPr txBox="1"/>
          <p:nvPr/>
        </p:nvSpPr>
        <p:spPr>
          <a:xfrm>
            <a:off x="9511508" y="2158575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6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7" name="Google Shape;69;p8">
            <a:extLst>
              <a:ext uri="{FF2B5EF4-FFF2-40B4-BE49-F238E27FC236}">
                <a16:creationId xmlns:a16="http://schemas.microsoft.com/office/drawing/2014/main" id="{725AC137-6562-350E-496B-1318A374DC44}"/>
              </a:ext>
            </a:extLst>
          </p:cNvPr>
          <p:cNvSpPr txBox="1"/>
          <p:nvPr/>
        </p:nvSpPr>
        <p:spPr>
          <a:xfrm>
            <a:off x="9511508" y="3790527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7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8" name="Google Shape;69;p8">
            <a:extLst>
              <a:ext uri="{FF2B5EF4-FFF2-40B4-BE49-F238E27FC236}">
                <a16:creationId xmlns:a16="http://schemas.microsoft.com/office/drawing/2014/main" id="{5F8A28F1-629F-DE23-B683-2B1A1ED1873F}"/>
              </a:ext>
            </a:extLst>
          </p:cNvPr>
          <p:cNvSpPr txBox="1"/>
          <p:nvPr/>
        </p:nvSpPr>
        <p:spPr>
          <a:xfrm>
            <a:off x="9511508" y="5422479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8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9" name="Google Shape;69;p8">
            <a:extLst>
              <a:ext uri="{FF2B5EF4-FFF2-40B4-BE49-F238E27FC236}">
                <a16:creationId xmlns:a16="http://schemas.microsoft.com/office/drawing/2014/main" id="{80829C1B-E855-F44D-1EDB-3268EA1A5970}"/>
              </a:ext>
            </a:extLst>
          </p:cNvPr>
          <p:cNvSpPr txBox="1"/>
          <p:nvPr/>
        </p:nvSpPr>
        <p:spPr>
          <a:xfrm>
            <a:off x="9511508" y="7051254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9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0" name="Google Shape;69;p8">
            <a:extLst>
              <a:ext uri="{FF2B5EF4-FFF2-40B4-BE49-F238E27FC236}">
                <a16:creationId xmlns:a16="http://schemas.microsoft.com/office/drawing/2014/main" id="{C0A41B05-EB3D-E2D5-1145-CA4BC465841B}"/>
              </a:ext>
            </a:extLst>
          </p:cNvPr>
          <p:cNvSpPr txBox="1"/>
          <p:nvPr/>
        </p:nvSpPr>
        <p:spPr>
          <a:xfrm>
            <a:off x="9437772" y="8680029"/>
            <a:ext cx="1092200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10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841031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824CC39A-B5CC-C55C-5E98-9441BC8AC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EC129342-C2EE-3BAD-9770-F781FECF7182}"/>
              </a:ext>
            </a:extLst>
          </p:cNvPr>
          <p:cNvSpPr txBox="1"/>
          <p:nvPr/>
        </p:nvSpPr>
        <p:spPr>
          <a:xfrm>
            <a:off x="511887" y="518687"/>
            <a:ext cx="17264226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10 LAWS OF THE OBVIOUS CHOICE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419CD8-A759-EAD9-D170-3E8A8E9CC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655568"/>
              </p:ext>
            </p:extLst>
          </p:nvPr>
        </p:nvGraphicFramePr>
        <p:xfrm>
          <a:off x="185332" y="1981199"/>
          <a:ext cx="9829800" cy="7787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A408674A-7596-C61A-D4A6-45EFB054A1BC}"/>
              </a:ext>
            </a:extLst>
          </p:cNvPr>
          <p:cNvSpPr txBox="1"/>
          <p:nvPr/>
        </p:nvSpPr>
        <p:spPr>
          <a:xfrm>
            <a:off x="906769" y="2158575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1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Google Shape;69;p8">
            <a:extLst>
              <a:ext uri="{FF2B5EF4-FFF2-40B4-BE49-F238E27FC236}">
                <a16:creationId xmlns:a16="http://schemas.microsoft.com/office/drawing/2014/main" id="{6B6D5093-1D8D-1972-4BD7-7C2064029B98}"/>
              </a:ext>
            </a:extLst>
          </p:cNvPr>
          <p:cNvSpPr txBox="1"/>
          <p:nvPr/>
        </p:nvSpPr>
        <p:spPr>
          <a:xfrm>
            <a:off x="906769" y="3790527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2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CFF5A4F2-5148-DCC4-C9AD-CBAE4B5A0B14}"/>
              </a:ext>
            </a:extLst>
          </p:cNvPr>
          <p:cNvSpPr txBox="1"/>
          <p:nvPr/>
        </p:nvSpPr>
        <p:spPr>
          <a:xfrm>
            <a:off x="906769" y="5422479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3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DD8369D2-D8F0-82B7-CDD1-38CF2B6C4067}"/>
              </a:ext>
            </a:extLst>
          </p:cNvPr>
          <p:cNvSpPr txBox="1"/>
          <p:nvPr/>
        </p:nvSpPr>
        <p:spPr>
          <a:xfrm>
            <a:off x="906769" y="7051254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4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1" name="Google Shape;69;p8">
            <a:extLst>
              <a:ext uri="{FF2B5EF4-FFF2-40B4-BE49-F238E27FC236}">
                <a16:creationId xmlns:a16="http://schemas.microsoft.com/office/drawing/2014/main" id="{4B54BF4B-88FF-B54C-AC7E-1AB09246F3E7}"/>
              </a:ext>
            </a:extLst>
          </p:cNvPr>
          <p:cNvSpPr txBox="1"/>
          <p:nvPr/>
        </p:nvSpPr>
        <p:spPr>
          <a:xfrm>
            <a:off x="906769" y="8680029"/>
            <a:ext cx="961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5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1" name="Google Shape;69;p8">
            <a:extLst>
              <a:ext uri="{FF2B5EF4-FFF2-40B4-BE49-F238E27FC236}">
                <a16:creationId xmlns:a16="http://schemas.microsoft.com/office/drawing/2014/main" id="{F86FE706-8B5F-6BE6-10FD-C14FD070A134}"/>
              </a:ext>
            </a:extLst>
          </p:cNvPr>
          <p:cNvSpPr txBox="1"/>
          <p:nvPr/>
        </p:nvSpPr>
        <p:spPr>
          <a:xfrm>
            <a:off x="7151439" y="2370684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Say it so simply the room can repeat it.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196AEE6D-8A80-49B2-877A-3110ECF88E1B}"/>
              </a:ext>
            </a:extLst>
          </p:cNvPr>
          <p:cNvSpPr txBox="1"/>
          <p:nvPr/>
        </p:nvSpPr>
        <p:spPr>
          <a:xfrm>
            <a:off x="7151439" y="3941576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Receipts over rhetoric (wins, outcomes, case films).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Google Shape;69;p8">
            <a:extLst>
              <a:ext uri="{FF2B5EF4-FFF2-40B4-BE49-F238E27FC236}">
                <a16:creationId xmlns:a16="http://schemas.microsoft.com/office/drawing/2014/main" id="{556D9856-04D6-BE8A-5EBA-57BE8BCB43B5}"/>
              </a:ext>
            </a:extLst>
          </p:cNvPr>
          <p:cNvSpPr txBox="1"/>
          <p:nvPr/>
        </p:nvSpPr>
        <p:spPr>
          <a:xfrm>
            <a:off x="7151439" y="5559360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Velocity in response, decision, delivery.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Google Shape;69;p8">
            <a:extLst>
              <a:ext uri="{FF2B5EF4-FFF2-40B4-BE49-F238E27FC236}">
                <a16:creationId xmlns:a16="http://schemas.microsoft.com/office/drawing/2014/main" id="{4433E1B1-3916-C8A9-071A-6A9195133E23}"/>
              </a:ext>
            </a:extLst>
          </p:cNvPr>
          <p:cNvSpPr txBox="1"/>
          <p:nvPr/>
        </p:nvSpPr>
        <p:spPr>
          <a:xfrm>
            <a:off x="7151439" y="7177145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the work in public.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Google Shape;69;p8">
            <a:extLst>
              <a:ext uri="{FF2B5EF4-FFF2-40B4-BE49-F238E27FC236}">
                <a16:creationId xmlns:a16="http://schemas.microsoft.com/office/drawing/2014/main" id="{83E3D6C6-9F7F-24BC-5D6B-F60B9A001B4D}"/>
              </a:ext>
            </a:extLst>
          </p:cNvPr>
          <p:cNvSpPr txBox="1"/>
          <p:nvPr/>
        </p:nvSpPr>
        <p:spPr>
          <a:xfrm>
            <a:off x="7151439" y="8818376"/>
            <a:ext cx="14207646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loose ends: acknowledge → action → closed.</a:t>
            </a:r>
            <a:endParaRPr lang="en-US" sz="3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Muted Minimal Year-End 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9673</TotalTime>
  <Words>3444</Words>
  <Application>Microsoft Macintosh PowerPoint</Application>
  <PresentationFormat>Custom</PresentationFormat>
  <Paragraphs>401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Times New Roman</vt:lpstr>
      <vt:lpstr>Wingdings</vt:lpstr>
      <vt:lpstr>ROBOTO BLACK</vt:lpstr>
      <vt:lpstr>Symbol</vt:lpstr>
      <vt:lpstr>Arial</vt:lpstr>
      <vt:lpstr>Roboto</vt:lpstr>
      <vt:lpstr>Roboto Medium</vt:lpstr>
      <vt:lpstr>Calibri</vt:lpstr>
      <vt:lpstr>Aptos</vt:lpstr>
      <vt:lpstr>Muted Minimal Year-End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Allison Munden</cp:lastModifiedBy>
  <cp:revision>13</cp:revision>
  <dcterms:modified xsi:type="dcterms:W3CDTF">2026-01-27T20:54:05Z</dcterms:modified>
</cp:coreProperties>
</file>